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63.xml" ContentType="application/vnd.openxmlformats-officedocument.presentationml.tags+xml"/>
  <Override PartName="/ppt/notesSlides/notesSlide1.xml" ContentType="application/vnd.openxmlformats-officedocument.presentationml.notesSlide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notesSlides/notesSlide2.xml" ContentType="application/vnd.openxmlformats-officedocument.presentationml.notesSlide+xml"/>
  <Override PartName="/ppt/tags/tag66.xml" ContentType="application/vnd.openxmlformats-officedocument.presentationml.tags+xml"/>
  <Override PartName="/ppt/notesSlides/notesSlide3.xml" ContentType="application/vnd.openxmlformats-officedocument.presentationml.notesSlide+xml"/>
  <Override PartName="/ppt/tags/tag67.xml" ContentType="application/vnd.openxmlformats-officedocument.presentationml.tags+xml"/>
  <Override PartName="/ppt/notesSlides/notesSlide4.xml" ContentType="application/vnd.openxmlformats-officedocument.presentationml.notesSlide+xml"/>
  <Override PartName="/ppt/tags/tag68.xml" ContentType="application/vnd.openxmlformats-officedocument.presentationml.tags+xml"/>
  <Override PartName="/ppt/notesSlides/notesSlide5.xml" ContentType="application/vnd.openxmlformats-officedocument.presentationml.notesSlide+xml"/>
  <Override PartName="/ppt/tags/tag69.xml" ContentType="application/vnd.openxmlformats-officedocument.presentationml.tags+xml"/>
  <Override PartName="/ppt/notesSlides/notesSlide6.xml" ContentType="application/vnd.openxmlformats-officedocument.presentationml.notesSlide+xml"/>
  <Override PartName="/ppt/tags/tag70.xml" ContentType="application/vnd.openxmlformats-officedocument.presentationml.tags+xml"/>
  <Override PartName="/ppt/notesSlides/notesSlide7.xml" ContentType="application/vnd.openxmlformats-officedocument.presentationml.notesSlide+xml"/>
  <Override PartName="/ppt/tags/tag71.xml" ContentType="application/vnd.openxmlformats-officedocument.presentationml.tags+xml"/>
  <Override PartName="/ppt/notesSlides/notesSlide8.xml" ContentType="application/vnd.openxmlformats-officedocument.presentationml.notesSlide+xml"/>
  <Override PartName="/ppt/tags/tag72.xml" ContentType="application/vnd.openxmlformats-officedocument.presentationml.tags+xml"/>
  <Override PartName="/ppt/notesSlides/notesSlide9.xml" ContentType="application/vnd.openxmlformats-officedocument.presentationml.notesSlide+xml"/>
  <Override PartName="/ppt/tags/tag73.xml" ContentType="application/vnd.openxmlformats-officedocument.presentationml.tags+xml"/>
  <Override PartName="/ppt/notesSlides/notesSlide10.xml" ContentType="application/vnd.openxmlformats-officedocument.presentationml.notesSlide+xml"/>
  <Override PartName="/ppt/tags/tag74.xml" ContentType="application/vnd.openxmlformats-officedocument.presentationml.tags+xml"/>
  <Override PartName="/ppt/notesSlides/notesSlide11.xml" ContentType="application/vnd.openxmlformats-officedocument.presentationml.notesSlide+xml"/>
  <Override PartName="/ppt/tags/tag75.xml" ContentType="application/vnd.openxmlformats-officedocument.presentationml.tags+xml"/>
  <Override PartName="/ppt/notesSlides/notesSlide12.xml" ContentType="application/vnd.openxmlformats-officedocument.presentationml.notesSlide+xml"/>
  <Override PartName="/ppt/tags/tag76.xml" ContentType="application/vnd.openxmlformats-officedocument.presentationml.tags+xml"/>
  <Override PartName="/ppt/notesSlides/notesSlide13.xml" ContentType="application/vnd.openxmlformats-officedocument.presentationml.notesSlide+xml"/>
  <Override PartName="/ppt/tags/tag77.xml" ContentType="application/vnd.openxmlformats-officedocument.presentationml.tags+xml"/>
  <Override PartName="/ppt/notesSlides/notesSlide14.xml" ContentType="application/vnd.openxmlformats-officedocument.presentationml.notesSlide+xml"/>
  <Override PartName="/ppt/tags/tag78.xml" ContentType="application/vnd.openxmlformats-officedocument.presentationml.tags+xml"/>
  <Override PartName="/ppt/notesSlides/notesSlide15.xml" ContentType="application/vnd.openxmlformats-officedocument.presentationml.notesSlide+xml"/>
  <Override PartName="/ppt/tags/tag79.xml" ContentType="application/vnd.openxmlformats-officedocument.presentationml.tags+xml"/>
  <Override PartName="/ppt/notesSlides/notesSlide16.xml" ContentType="application/vnd.openxmlformats-officedocument.presentationml.notesSlide+xml"/>
  <Override PartName="/ppt/tags/tag80.xml" ContentType="application/vnd.openxmlformats-officedocument.presentationml.tags+xml"/>
  <Override PartName="/ppt/notesSlides/notesSlide17.xml" ContentType="application/vnd.openxmlformats-officedocument.presentationml.notesSlide+xml"/>
  <Override PartName="/ppt/tags/tag81.xml" ContentType="application/vnd.openxmlformats-officedocument.presentationml.tags+xml"/>
  <Override PartName="/ppt/notesSlides/notesSlide18.xml" ContentType="application/vnd.openxmlformats-officedocument.presentationml.notesSlide+xml"/>
  <Override PartName="/ppt/tags/tag82.xml" ContentType="application/vnd.openxmlformats-officedocument.presentationml.tags+xml"/>
  <Override PartName="/ppt/notesSlides/notesSlide19.xml" ContentType="application/vnd.openxmlformats-officedocument.presentationml.notesSlide+xml"/>
  <Override PartName="/ppt/tags/tag83.xml" ContentType="application/vnd.openxmlformats-officedocument.presentationml.tags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256" r:id="rId2"/>
    <p:sldId id="261" r:id="rId3"/>
    <p:sldId id="258" r:id="rId4"/>
    <p:sldId id="260" r:id="rId5"/>
    <p:sldId id="266" r:id="rId6"/>
    <p:sldId id="271" r:id="rId7"/>
    <p:sldId id="267" r:id="rId8"/>
    <p:sldId id="263" r:id="rId9"/>
    <p:sldId id="277" r:id="rId10"/>
    <p:sldId id="270" r:id="rId11"/>
    <p:sldId id="273" r:id="rId12"/>
    <p:sldId id="264" r:id="rId13"/>
    <p:sldId id="274" r:id="rId14"/>
    <p:sldId id="276" r:id="rId15"/>
    <p:sldId id="275" r:id="rId16"/>
    <p:sldId id="265" r:id="rId17"/>
    <p:sldId id="268" r:id="rId18"/>
    <p:sldId id="272" r:id="rId19"/>
    <p:sldId id="269" r:id="rId20"/>
    <p:sldId id="257" r:id="rId21"/>
  </p:sldIdLst>
  <p:sldSz cx="12192000" cy="6858000"/>
  <p:notesSz cx="6858000" cy="9144000"/>
  <p:custDataLst>
    <p:tags r:id="rId2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15">
          <p15:clr>
            <a:srgbClr val="A4A3A4"/>
          </p15:clr>
        </p15:guide>
        <p15:guide id="2" pos="380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DCDD4"/>
    <a:srgbClr val="548235"/>
    <a:srgbClr val="8FAADC"/>
    <a:srgbClr val="A9D18E"/>
    <a:srgbClr val="F4B183"/>
    <a:srgbClr val="FFD966"/>
    <a:srgbClr val="9CD5A0"/>
    <a:srgbClr val="B4DCBD"/>
    <a:srgbClr val="A0BA97"/>
    <a:srgbClr val="DCDC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778" autoAdjust="0"/>
    <p:restoredTop sz="94660"/>
  </p:normalViewPr>
  <p:slideViewPr>
    <p:cSldViewPr snapToGrid="0">
      <p:cViewPr varScale="1">
        <p:scale>
          <a:sx n="88" d="100"/>
          <a:sy n="88" d="100"/>
        </p:scale>
        <p:origin x="90" y="132"/>
      </p:cViewPr>
      <p:guideLst>
        <p:guide orient="horz" pos="2315"/>
        <p:guide pos="3809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  <a:t>2020/10/22</a:t>
            </a:fld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  <a:t>‹#›</a:t>
            </a:fld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1AC49D05-6128-4D0D-A32A-06A5E73B386C}" type="datetimeFigureOut">
              <a:rPr lang="zh-CN" altLang="en-US" smtClean="0"/>
              <a:t>2020/10/22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5849F42C-2DAE-424C-A4B8-3140182C3E9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6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20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10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2.xml"/><Relationship Id="rId4" Type="http://schemas.openxmlformats.org/officeDocument/2006/relationships/tags" Target="../tags/tag1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57.xml"/><Relationship Id="rId2" Type="http://schemas.openxmlformats.org/officeDocument/2006/relationships/tags" Target="../tags/tag56.xml"/><Relationship Id="rId1" Type="http://schemas.openxmlformats.org/officeDocument/2006/relationships/tags" Target="../tags/tag55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58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61.xml"/><Relationship Id="rId2" Type="http://schemas.openxmlformats.org/officeDocument/2006/relationships/tags" Target="../tags/tag60.xml"/><Relationship Id="rId1" Type="http://schemas.openxmlformats.org/officeDocument/2006/relationships/tags" Target="../tags/tag59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6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7.xml"/><Relationship Id="rId4" Type="http://schemas.openxmlformats.org/officeDocument/2006/relationships/tags" Target="../tags/tag16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20.xml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22.xml"/><Relationship Id="rId4" Type="http://schemas.openxmlformats.org/officeDocument/2006/relationships/tags" Target="../tags/tag2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25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tags" Target="../tags/tag28.xml"/><Relationship Id="rId5" Type="http://schemas.openxmlformats.org/officeDocument/2006/relationships/tags" Target="../tags/tag27.xml"/><Relationship Id="rId4" Type="http://schemas.openxmlformats.org/officeDocument/2006/relationships/tags" Target="../tags/tag26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tags" Target="../tags/tag36.xml"/><Relationship Id="rId3" Type="http://schemas.openxmlformats.org/officeDocument/2006/relationships/tags" Target="../tags/tag31.xml"/><Relationship Id="rId7" Type="http://schemas.openxmlformats.org/officeDocument/2006/relationships/tags" Target="../tags/tag35.xml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6" Type="http://schemas.openxmlformats.org/officeDocument/2006/relationships/tags" Target="../tags/tag34.xml"/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9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39.xml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40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43.xml"/><Relationship Id="rId2" Type="http://schemas.openxmlformats.org/officeDocument/2006/relationships/tags" Target="../tags/tag42.xml"/><Relationship Id="rId1" Type="http://schemas.openxmlformats.org/officeDocument/2006/relationships/tags" Target="../tags/tag41.xml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46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45.xml"/><Relationship Id="rId1" Type="http://schemas.openxmlformats.org/officeDocument/2006/relationships/tags" Target="../tags/tag44.xml"/><Relationship Id="rId6" Type="http://schemas.openxmlformats.org/officeDocument/2006/relationships/tags" Target="../tags/tag49.xml"/><Relationship Id="rId5" Type="http://schemas.openxmlformats.org/officeDocument/2006/relationships/tags" Target="../tags/tag48.xml"/><Relationship Id="rId4" Type="http://schemas.openxmlformats.org/officeDocument/2006/relationships/tags" Target="../tags/tag47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52.xml"/><Relationship Id="rId2" Type="http://schemas.openxmlformats.org/officeDocument/2006/relationships/tags" Target="../tags/tag51.xml"/><Relationship Id="rId1" Type="http://schemas.openxmlformats.org/officeDocument/2006/relationships/tags" Target="../tags/tag50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54.xml"/><Relationship Id="rId4" Type="http://schemas.openxmlformats.org/officeDocument/2006/relationships/tags" Target="../tags/tag5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1"/>
            </p:custDataLst>
          </p:nvPr>
        </p:nvSpPr>
        <p:spPr>
          <a:xfrm>
            <a:off x="669882" y="2588281"/>
            <a:ext cx="10852237" cy="899167"/>
          </a:xfrm>
        </p:spPr>
        <p:txBody>
          <a:bodyPr lIns="101600" tIns="38100" rIns="25400" bIns="38100" anchor="t" anchorCtr="0">
            <a:noAutofit/>
          </a:bodyPr>
          <a:lstStyle>
            <a:lvl1pPr algn="ctr">
              <a:defRPr sz="5400" b="0" spc="6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2"/>
            </p:custDataLst>
          </p:nvPr>
        </p:nvSpPr>
        <p:spPr>
          <a:xfrm>
            <a:off x="669882" y="3566160"/>
            <a:ext cx="10852237" cy="950984"/>
          </a:xfrm>
        </p:spPr>
        <p:txBody>
          <a:bodyPr lIns="101600" tIns="38100" rIns="76200" bIns="38100">
            <a:no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2400" u="none" strike="noStrike" kern="1200" cap="none" spc="200" normalizeH="0" baseline="0">
                <a:solidFill>
                  <a:schemeClr val="tx1"/>
                </a:solidFill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2020/10/22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2020/10/22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69930" y="952508"/>
            <a:ext cx="10852237" cy="504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2020/10/22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669882" y="2588281"/>
            <a:ext cx="10852237" cy="899167"/>
          </a:xfrm>
        </p:spPr>
        <p:txBody>
          <a:bodyPr vert="horz" lIns="101600" tIns="38100" rIns="25400" bIns="38100" rtlCol="0" anchor="t" anchorCtr="0">
            <a:no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5400" b="0" i="0" u="none" strike="noStrike" kern="1200" cap="none" spc="600" normalizeH="0" baseline="0" noProof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69882" y="1296000"/>
            <a:ext cx="10852237" cy="5041355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2020/10/22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69930" y="3808730"/>
            <a:ext cx="10852237" cy="624845"/>
          </a:xfrm>
        </p:spPr>
        <p:txBody>
          <a:bodyPr lIns="101600" tIns="38100" rIns="63500" bIns="38100" anchor="t" anchorCtr="0">
            <a:noAutofit/>
          </a:bodyPr>
          <a:lstStyle>
            <a:lvl1pPr>
              <a:defRPr sz="3600" b="0" u="none" strike="noStrike" kern="1200" cap="none" spc="300" normalizeH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669925" y="4511675"/>
            <a:ext cx="10852237" cy="1077985"/>
          </a:xfrm>
        </p:spPr>
        <p:txBody>
          <a:bodyPr lIns="101600" tIns="38100" rIns="76200" bIns="38100">
            <a:noAutofit/>
          </a:bodyPr>
          <a:lstStyle>
            <a:lvl1pPr marL="0" indent="0" eaLnBrk="1" fontAlgn="auto" latinLnBrk="0" hangingPunct="1">
              <a:buNone/>
              <a:defRPr kumimoji="0" lang="zh-CN" altLang="en-US" sz="16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2020/10/22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69930" y="1296000"/>
            <a:ext cx="5283242" cy="5040000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238877" y="1296000"/>
            <a:ext cx="5283242" cy="5040000"/>
          </a:xfrm>
        </p:spPr>
        <p:txBody>
          <a:bodyPr>
            <a:noAutofit/>
          </a:bodyPr>
          <a:lstStyle>
            <a:lvl1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2020/10/22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69930" y="1296000"/>
            <a:ext cx="5283242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1" u="none" strike="noStrike" kern="1200" cap="none" spc="200" normalizeH="0" baseline="0">
                <a:solidFill>
                  <a:schemeClr val="tx1"/>
                </a:solidFill>
                <a:uFillTx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69925" y="1789043"/>
            <a:ext cx="5283200" cy="4552234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235750" y="1296000"/>
            <a:ext cx="5283242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35750" y="1789043"/>
            <a:ext cx="5283242" cy="4552234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2020/10/22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2020/10/22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2020/10/22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1"/>
            </p:custDataLst>
          </p:nvPr>
        </p:nvSpPr>
        <p:spPr>
          <a:xfrm>
            <a:off x="669930" y="1296000"/>
            <a:ext cx="5283242" cy="5040000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2"/>
            </p:custDataLst>
          </p:nvPr>
        </p:nvSpPr>
        <p:spPr>
          <a:xfrm>
            <a:off x="6238925" y="1296000"/>
            <a:ext cx="5283242" cy="50400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2020/10/22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1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2020/10/22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2.xml"/><Relationship Id="rId18" Type="http://schemas.openxmlformats.org/officeDocument/2006/relationships/tags" Target="../tags/tag7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tags" Target="../tags/tag6.xml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5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4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FFFFFF"/>
            </a:gs>
            <a:gs pos="100000">
              <a:srgbClr val="DCDCDC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669882" y="432000"/>
            <a:ext cx="10852237" cy="648000"/>
          </a:xfrm>
          <a:prstGeom prst="rect">
            <a:avLst/>
          </a:prstGeom>
        </p:spPr>
        <p:txBody>
          <a:bodyPr vert="horz" lIns="101600" tIns="38100" rIns="76200" bIns="38100" rtlCol="0" anchor="ctr" anchorCtr="0">
            <a:no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4"/>
            </p:custDataLst>
          </p:nvPr>
        </p:nvSpPr>
        <p:spPr>
          <a:xfrm>
            <a:off x="669882" y="1296000"/>
            <a:ext cx="10852237" cy="5040000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5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2020/10/22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6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7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18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800" b="1" u="none" strike="noStrike" kern="1200" cap="none" spc="200" normalizeH="0">
          <a:solidFill>
            <a:schemeClr val="tx1"/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3.xml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3.xml"/><Relationship Id="rId4" Type="http://schemas.openxmlformats.org/officeDocument/2006/relationships/image" Target="../media/image2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4.xml"/><Relationship Id="rId5" Type="http://schemas.openxmlformats.org/officeDocument/2006/relationships/image" Target="../media/image15.png"/><Relationship Id="rId4" Type="http://schemas.openxmlformats.org/officeDocument/2006/relationships/image" Target="../media/image2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16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5.xml"/><Relationship Id="rId6" Type="http://schemas.openxmlformats.org/officeDocument/2006/relationships/image" Target="../media/image2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6.xml"/><Relationship Id="rId4" Type="http://schemas.openxmlformats.org/officeDocument/2006/relationships/image" Target="../media/image2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7.xml"/><Relationship Id="rId5" Type="http://schemas.openxmlformats.org/officeDocument/2006/relationships/image" Target="../media/image8.png"/><Relationship Id="rId4" Type="http://schemas.openxmlformats.org/officeDocument/2006/relationships/image" Target="../media/image2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8.xml"/><Relationship Id="rId4" Type="http://schemas.openxmlformats.org/officeDocument/2006/relationships/image" Target="../media/image2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notesSlide" Target="../notesSlides/notesSlide16.xml"/><Relationship Id="rId7" Type="http://schemas.openxmlformats.org/officeDocument/2006/relationships/image" Target="../media/image18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9.xml"/><Relationship Id="rId6" Type="http://schemas.openxmlformats.org/officeDocument/2006/relationships/image" Target="../media/image2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7" Type="http://schemas.openxmlformats.org/officeDocument/2006/relationships/image" Target="../media/image20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0.xml"/><Relationship Id="rId6" Type="http://schemas.openxmlformats.org/officeDocument/2006/relationships/image" Target="../media/image19.png"/><Relationship Id="rId5" Type="http://schemas.openxmlformats.org/officeDocument/2006/relationships/image" Target="../media/image6.jpeg"/><Relationship Id="rId4" Type="http://schemas.openxmlformats.org/officeDocument/2006/relationships/image" Target="../media/image2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1.xml"/><Relationship Id="rId4" Type="http://schemas.openxmlformats.org/officeDocument/2006/relationships/image" Target="../media/image2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2.xml"/><Relationship Id="rId4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65.xml"/><Relationship Id="rId1" Type="http://schemas.openxmlformats.org/officeDocument/2006/relationships/tags" Target="../tags/tag64.xml"/><Relationship Id="rId6" Type="http://schemas.openxmlformats.org/officeDocument/2006/relationships/image" Target="../media/image3.png"/><Relationship Id="rId5" Type="http://schemas.openxmlformats.org/officeDocument/2006/relationships/image" Target="../media/image2.jpeg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7" Type="http://schemas.openxmlformats.org/officeDocument/2006/relationships/image" Target="../media/image14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3.xml"/><Relationship Id="rId6" Type="http://schemas.openxmlformats.org/officeDocument/2006/relationships/image" Target="../media/image6.jpeg"/><Relationship Id="rId5" Type="http://schemas.openxmlformats.org/officeDocument/2006/relationships/image" Target="../media/image2.jpeg"/><Relationship Id="rId4" Type="http://schemas.openxmlformats.org/officeDocument/2006/relationships/image" Target="../media/image2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6.xml"/><Relationship Id="rId5" Type="http://schemas.openxmlformats.org/officeDocument/2006/relationships/image" Target="../media/image2.jpeg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2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7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8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9.xml"/><Relationship Id="rId4" Type="http://schemas.openxmlformats.org/officeDocument/2006/relationships/image" Target="../media/image2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0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2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13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1.xml"/><Relationship Id="rId6" Type="http://schemas.openxmlformats.org/officeDocument/2006/relationships/image" Target="../media/image2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2.xml"/><Relationship Id="rId4" Type="http://schemas.openxmlformats.org/officeDocument/2006/relationships/image" Target="../media/image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7458710" y="2690495"/>
            <a:ext cx="342900" cy="3437255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5564813" y="811114"/>
            <a:ext cx="1954381" cy="395307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zh-CN" altLang="en-US" sz="11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夏末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7382833" y="2787650"/>
            <a:ext cx="492443" cy="301443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zh-CN" altLang="en-US" sz="2000" dirty="0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只想做只优雅慵懒的</a:t>
            </a:r>
            <a:r>
              <a:rPr lang="en-US" altLang="zh-CN" sz="2000" dirty="0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·</a:t>
            </a:r>
            <a:r>
              <a:rPr lang="zh-CN" altLang="en-US" sz="2000" dirty="0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猫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8549640" y="5328920"/>
            <a:ext cx="573405" cy="1325880"/>
            <a:chOff x="13464" y="8392"/>
            <a:chExt cx="903" cy="2088"/>
          </a:xfrm>
        </p:grpSpPr>
        <p:sp>
          <p:nvSpPr>
            <p:cNvPr id="1030" name="Freeform 6"/>
            <p:cNvSpPr/>
            <p:nvPr/>
          </p:nvSpPr>
          <p:spPr bwMode="auto">
            <a:xfrm>
              <a:off x="13495" y="8392"/>
              <a:ext cx="872" cy="2088"/>
            </a:xfrm>
            <a:custGeom>
              <a:avLst/>
              <a:gdLst/>
              <a:ahLst/>
              <a:cxnLst>
                <a:cxn ang="0">
                  <a:pos x="127" y="171"/>
                </a:cxn>
                <a:cxn ang="0">
                  <a:pos x="123" y="273"/>
                </a:cxn>
                <a:cxn ang="0">
                  <a:pos x="73" y="392"/>
                </a:cxn>
                <a:cxn ang="0">
                  <a:pos x="35" y="569"/>
                </a:cxn>
                <a:cxn ang="0">
                  <a:pos x="117" y="710"/>
                </a:cxn>
                <a:cxn ang="0">
                  <a:pos x="59" y="781"/>
                </a:cxn>
                <a:cxn ang="0">
                  <a:pos x="31" y="894"/>
                </a:cxn>
                <a:cxn ang="0">
                  <a:pos x="143" y="912"/>
                </a:cxn>
                <a:cxn ang="0">
                  <a:pos x="174" y="874"/>
                </a:cxn>
                <a:cxn ang="0">
                  <a:pos x="129" y="888"/>
                </a:cxn>
                <a:cxn ang="0">
                  <a:pos x="67" y="866"/>
                </a:cxn>
                <a:cxn ang="0">
                  <a:pos x="151" y="793"/>
                </a:cxn>
                <a:cxn ang="0">
                  <a:pos x="238" y="717"/>
                </a:cxn>
                <a:cxn ang="0">
                  <a:pos x="296" y="700"/>
                </a:cxn>
                <a:cxn ang="0">
                  <a:pos x="343" y="604"/>
                </a:cxn>
                <a:cxn ang="0">
                  <a:pos x="369" y="473"/>
                </a:cxn>
                <a:cxn ang="0">
                  <a:pos x="321" y="298"/>
                </a:cxn>
                <a:cxn ang="0">
                  <a:pos x="337" y="191"/>
                </a:cxn>
                <a:cxn ang="0">
                  <a:pos x="313" y="130"/>
                </a:cxn>
                <a:cxn ang="0">
                  <a:pos x="324" y="95"/>
                </a:cxn>
                <a:cxn ang="0">
                  <a:pos x="325" y="58"/>
                </a:cxn>
                <a:cxn ang="0">
                  <a:pos x="345" y="12"/>
                </a:cxn>
                <a:cxn ang="0">
                  <a:pos x="322" y="18"/>
                </a:cxn>
                <a:cxn ang="0">
                  <a:pos x="239" y="6"/>
                </a:cxn>
                <a:cxn ang="0">
                  <a:pos x="164" y="15"/>
                </a:cxn>
                <a:cxn ang="0">
                  <a:pos x="130" y="5"/>
                </a:cxn>
                <a:cxn ang="0">
                  <a:pos x="156" y="52"/>
                </a:cxn>
                <a:cxn ang="0">
                  <a:pos x="152" y="94"/>
                </a:cxn>
                <a:cxn ang="0">
                  <a:pos x="150" y="130"/>
                </a:cxn>
                <a:cxn ang="0">
                  <a:pos x="127" y="171"/>
                </a:cxn>
              </a:cxnLst>
              <a:rect l="0" t="0" r="r" b="b"/>
              <a:pathLst>
                <a:path w="385" h="922">
                  <a:moveTo>
                    <a:pt x="127" y="171"/>
                  </a:moveTo>
                  <a:cubicBezTo>
                    <a:pt x="122" y="201"/>
                    <a:pt x="131" y="255"/>
                    <a:pt x="123" y="273"/>
                  </a:cubicBezTo>
                  <a:cubicBezTo>
                    <a:pt x="115" y="291"/>
                    <a:pt x="83" y="378"/>
                    <a:pt x="73" y="392"/>
                  </a:cubicBezTo>
                  <a:cubicBezTo>
                    <a:pt x="63" y="406"/>
                    <a:pt x="12" y="497"/>
                    <a:pt x="35" y="569"/>
                  </a:cubicBezTo>
                  <a:cubicBezTo>
                    <a:pt x="57" y="642"/>
                    <a:pt x="117" y="688"/>
                    <a:pt x="117" y="710"/>
                  </a:cubicBezTo>
                  <a:cubicBezTo>
                    <a:pt x="117" y="733"/>
                    <a:pt x="91" y="745"/>
                    <a:pt x="59" y="781"/>
                  </a:cubicBezTo>
                  <a:cubicBezTo>
                    <a:pt x="27" y="817"/>
                    <a:pt x="0" y="868"/>
                    <a:pt x="31" y="894"/>
                  </a:cubicBezTo>
                  <a:cubicBezTo>
                    <a:pt x="61" y="920"/>
                    <a:pt x="117" y="922"/>
                    <a:pt x="143" y="912"/>
                  </a:cubicBezTo>
                  <a:cubicBezTo>
                    <a:pt x="170" y="902"/>
                    <a:pt x="184" y="882"/>
                    <a:pt x="174" y="874"/>
                  </a:cubicBezTo>
                  <a:cubicBezTo>
                    <a:pt x="164" y="866"/>
                    <a:pt x="151" y="882"/>
                    <a:pt x="129" y="888"/>
                  </a:cubicBezTo>
                  <a:cubicBezTo>
                    <a:pt x="107" y="894"/>
                    <a:pt x="67" y="888"/>
                    <a:pt x="67" y="866"/>
                  </a:cubicBezTo>
                  <a:cubicBezTo>
                    <a:pt x="67" y="843"/>
                    <a:pt x="121" y="813"/>
                    <a:pt x="151" y="793"/>
                  </a:cubicBezTo>
                  <a:cubicBezTo>
                    <a:pt x="182" y="773"/>
                    <a:pt x="234" y="727"/>
                    <a:pt x="238" y="717"/>
                  </a:cubicBezTo>
                  <a:cubicBezTo>
                    <a:pt x="242" y="706"/>
                    <a:pt x="280" y="716"/>
                    <a:pt x="296" y="700"/>
                  </a:cubicBezTo>
                  <a:cubicBezTo>
                    <a:pt x="313" y="684"/>
                    <a:pt x="329" y="616"/>
                    <a:pt x="343" y="604"/>
                  </a:cubicBezTo>
                  <a:cubicBezTo>
                    <a:pt x="357" y="592"/>
                    <a:pt x="385" y="535"/>
                    <a:pt x="369" y="473"/>
                  </a:cubicBezTo>
                  <a:cubicBezTo>
                    <a:pt x="353" y="410"/>
                    <a:pt x="315" y="338"/>
                    <a:pt x="321" y="298"/>
                  </a:cubicBezTo>
                  <a:cubicBezTo>
                    <a:pt x="327" y="257"/>
                    <a:pt x="341" y="223"/>
                    <a:pt x="337" y="191"/>
                  </a:cubicBezTo>
                  <a:cubicBezTo>
                    <a:pt x="333" y="159"/>
                    <a:pt x="311" y="148"/>
                    <a:pt x="313" y="130"/>
                  </a:cubicBezTo>
                  <a:cubicBezTo>
                    <a:pt x="314" y="121"/>
                    <a:pt x="322" y="114"/>
                    <a:pt x="324" y="95"/>
                  </a:cubicBezTo>
                  <a:cubicBezTo>
                    <a:pt x="327" y="77"/>
                    <a:pt x="325" y="58"/>
                    <a:pt x="325" y="58"/>
                  </a:cubicBezTo>
                  <a:cubicBezTo>
                    <a:pt x="325" y="58"/>
                    <a:pt x="347" y="23"/>
                    <a:pt x="345" y="12"/>
                  </a:cubicBezTo>
                  <a:cubicBezTo>
                    <a:pt x="344" y="8"/>
                    <a:pt x="330" y="14"/>
                    <a:pt x="322" y="18"/>
                  </a:cubicBezTo>
                  <a:cubicBezTo>
                    <a:pt x="301" y="29"/>
                    <a:pt x="269" y="7"/>
                    <a:pt x="239" y="6"/>
                  </a:cubicBezTo>
                  <a:cubicBezTo>
                    <a:pt x="209" y="4"/>
                    <a:pt x="187" y="22"/>
                    <a:pt x="164" y="15"/>
                  </a:cubicBezTo>
                  <a:cubicBezTo>
                    <a:pt x="151" y="11"/>
                    <a:pt x="135" y="0"/>
                    <a:pt x="130" y="5"/>
                  </a:cubicBezTo>
                  <a:cubicBezTo>
                    <a:pt x="126" y="10"/>
                    <a:pt x="135" y="36"/>
                    <a:pt x="156" y="52"/>
                  </a:cubicBezTo>
                  <a:cubicBezTo>
                    <a:pt x="156" y="62"/>
                    <a:pt x="150" y="79"/>
                    <a:pt x="152" y="94"/>
                  </a:cubicBezTo>
                  <a:cubicBezTo>
                    <a:pt x="153" y="109"/>
                    <a:pt x="156" y="120"/>
                    <a:pt x="150" y="130"/>
                  </a:cubicBezTo>
                  <a:cubicBezTo>
                    <a:pt x="145" y="140"/>
                    <a:pt x="133" y="140"/>
                    <a:pt x="127" y="171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497" name="Freeform 1473"/>
            <p:cNvSpPr/>
            <p:nvPr/>
          </p:nvSpPr>
          <p:spPr bwMode="auto">
            <a:xfrm rot="17940000">
              <a:off x="13479" y="8433"/>
              <a:ext cx="167" cy="198"/>
            </a:xfrm>
            <a:custGeom>
              <a:avLst/>
              <a:gdLst/>
              <a:ahLst/>
              <a:cxnLst>
                <a:cxn ang="0">
                  <a:pos x="99" y="60"/>
                </a:cxn>
                <a:cxn ang="0">
                  <a:pos x="0" y="83"/>
                </a:cxn>
                <a:cxn ang="0">
                  <a:pos x="58" y="150"/>
                </a:cxn>
                <a:cxn ang="0">
                  <a:pos x="99" y="194"/>
                </a:cxn>
                <a:cxn ang="0">
                  <a:pos x="140" y="150"/>
                </a:cxn>
                <a:cxn ang="0">
                  <a:pos x="197" y="83"/>
                </a:cxn>
                <a:cxn ang="0">
                  <a:pos x="99" y="60"/>
                </a:cxn>
              </a:cxnLst>
              <a:rect l="0" t="0" r="r" b="b"/>
              <a:pathLst>
                <a:path w="197" h="194">
                  <a:moveTo>
                    <a:pt x="99" y="60"/>
                  </a:moveTo>
                  <a:cubicBezTo>
                    <a:pt x="73" y="0"/>
                    <a:pt x="1" y="14"/>
                    <a:pt x="0" y="83"/>
                  </a:cubicBezTo>
                  <a:cubicBezTo>
                    <a:pt x="0" y="121"/>
                    <a:pt x="35" y="135"/>
                    <a:pt x="58" y="150"/>
                  </a:cubicBezTo>
                  <a:cubicBezTo>
                    <a:pt x="80" y="165"/>
                    <a:pt x="96" y="185"/>
                    <a:pt x="99" y="194"/>
                  </a:cubicBezTo>
                  <a:cubicBezTo>
                    <a:pt x="101" y="185"/>
                    <a:pt x="119" y="165"/>
                    <a:pt x="140" y="150"/>
                  </a:cubicBezTo>
                  <a:cubicBezTo>
                    <a:pt x="162" y="134"/>
                    <a:pt x="197" y="121"/>
                    <a:pt x="197" y="83"/>
                  </a:cubicBezTo>
                  <a:cubicBezTo>
                    <a:pt x="197" y="14"/>
                    <a:pt x="123" y="3"/>
                    <a:pt x="99" y="60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6767830" y="2644775"/>
            <a:ext cx="2073910" cy="3601720"/>
            <a:chOff x="10658" y="4165"/>
            <a:chExt cx="3266" cy="5672"/>
          </a:xfrm>
        </p:grpSpPr>
        <p:grpSp>
          <p:nvGrpSpPr>
            <p:cNvPr id="11" name="组合 10"/>
            <p:cNvGrpSpPr/>
            <p:nvPr/>
          </p:nvGrpSpPr>
          <p:grpSpPr>
            <a:xfrm>
              <a:off x="10658" y="4223"/>
              <a:ext cx="3266" cy="5615"/>
              <a:chOff x="10658" y="4223"/>
              <a:chExt cx="3266" cy="5615"/>
            </a:xfrm>
          </p:grpSpPr>
          <p:sp>
            <p:nvSpPr>
              <p:cNvPr id="9" name="任意多边形 8"/>
              <p:cNvSpPr/>
              <p:nvPr/>
            </p:nvSpPr>
            <p:spPr>
              <a:xfrm>
                <a:off x="11738" y="4223"/>
                <a:ext cx="2021" cy="5455"/>
              </a:xfrm>
              <a:custGeom>
                <a:avLst/>
                <a:gdLst>
                  <a:gd name="connsiteX0" fmla="*/ 540 w 2021"/>
                  <a:gd name="connsiteY0" fmla="*/ 0 h 5455"/>
                  <a:gd name="connsiteX1" fmla="*/ 14 w 2021"/>
                  <a:gd name="connsiteY1" fmla="*/ 0 h 5455"/>
                  <a:gd name="connsiteX2" fmla="*/ 0 w 2021"/>
                  <a:gd name="connsiteY2" fmla="*/ 5371 h 5455"/>
                  <a:gd name="connsiteX3" fmla="*/ 664 w 2021"/>
                  <a:gd name="connsiteY3" fmla="*/ 5371 h 5455"/>
                  <a:gd name="connsiteX4" fmla="*/ 1481 w 2021"/>
                  <a:gd name="connsiteY4" fmla="*/ 5384 h 5455"/>
                  <a:gd name="connsiteX5" fmla="*/ 2021 w 2021"/>
                  <a:gd name="connsiteY5" fmla="*/ 5384 h 54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021" h="5455">
                    <a:moveTo>
                      <a:pt x="540" y="0"/>
                    </a:moveTo>
                    <a:lnTo>
                      <a:pt x="14" y="0"/>
                    </a:lnTo>
                    <a:lnTo>
                      <a:pt x="0" y="5371"/>
                    </a:lnTo>
                    <a:cubicBezTo>
                      <a:pt x="221" y="5371"/>
                      <a:pt x="360" y="5288"/>
                      <a:pt x="664" y="5371"/>
                    </a:cubicBezTo>
                    <a:cubicBezTo>
                      <a:pt x="1038" y="5495"/>
                      <a:pt x="1246" y="5467"/>
                      <a:pt x="1481" y="5384"/>
                    </a:cubicBezTo>
                    <a:cubicBezTo>
                      <a:pt x="1730" y="5260"/>
                      <a:pt x="1841" y="5384"/>
                      <a:pt x="2021" y="5384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任意多边形 9"/>
              <p:cNvSpPr/>
              <p:nvPr/>
            </p:nvSpPr>
            <p:spPr>
              <a:xfrm>
                <a:off x="10658" y="9548"/>
                <a:ext cx="3266" cy="290"/>
              </a:xfrm>
              <a:custGeom>
                <a:avLst/>
                <a:gdLst>
                  <a:gd name="connsiteX0" fmla="*/ 0 w 3266"/>
                  <a:gd name="connsiteY0" fmla="*/ 290 h 290"/>
                  <a:gd name="connsiteX1" fmla="*/ 1550 w 3266"/>
                  <a:gd name="connsiteY1" fmla="*/ 232 h 290"/>
                  <a:gd name="connsiteX2" fmla="*/ 2588 w 3266"/>
                  <a:gd name="connsiteY2" fmla="*/ 166 h 290"/>
                  <a:gd name="connsiteX3" fmla="*/ 3266 w 3266"/>
                  <a:gd name="connsiteY3" fmla="*/ 0 h 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266" h="290">
                    <a:moveTo>
                      <a:pt x="0" y="290"/>
                    </a:moveTo>
                    <a:cubicBezTo>
                      <a:pt x="517" y="271"/>
                      <a:pt x="940" y="125"/>
                      <a:pt x="1550" y="232"/>
                    </a:cubicBezTo>
                    <a:cubicBezTo>
                      <a:pt x="1923" y="305"/>
                      <a:pt x="2283" y="319"/>
                      <a:pt x="2588" y="166"/>
                    </a:cubicBezTo>
                    <a:cubicBezTo>
                      <a:pt x="2906" y="-55"/>
                      <a:pt x="3040" y="55"/>
                      <a:pt x="3266" y="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85000"/>
                    <a:lumOff val="15000"/>
                  </a:schemeClr>
                </a:solidFill>
                <a:prstDash val="dash"/>
                <a:headEnd type="oval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3" name="Freeform 1473"/>
            <p:cNvSpPr/>
            <p:nvPr/>
          </p:nvSpPr>
          <p:spPr bwMode="auto">
            <a:xfrm rot="2700000">
              <a:off x="12216" y="4149"/>
              <a:ext cx="167" cy="198"/>
            </a:xfrm>
            <a:custGeom>
              <a:avLst/>
              <a:gdLst/>
              <a:ahLst/>
              <a:cxnLst>
                <a:cxn ang="0">
                  <a:pos x="99" y="60"/>
                </a:cxn>
                <a:cxn ang="0">
                  <a:pos x="0" y="83"/>
                </a:cxn>
                <a:cxn ang="0">
                  <a:pos x="58" y="150"/>
                </a:cxn>
                <a:cxn ang="0">
                  <a:pos x="99" y="194"/>
                </a:cxn>
                <a:cxn ang="0">
                  <a:pos x="140" y="150"/>
                </a:cxn>
                <a:cxn ang="0">
                  <a:pos x="197" y="83"/>
                </a:cxn>
                <a:cxn ang="0">
                  <a:pos x="99" y="60"/>
                </a:cxn>
              </a:cxnLst>
              <a:rect l="0" t="0" r="r" b="b"/>
              <a:pathLst>
                <a:path w="197" h="194">
                  <a:moveTo>
                    <a:pt x="99" y="60"/>
                  </a:moveTo>
                  <a:cubicBezTo>
                    <a:pt x="73" y="0"/>
                    <a:pt x="1" y="14"/>
                    <a:pt x="0" y="83"/>
                  </a:cubicBezTo>
                  <a:cubicBezTo>
                    <a:pt x="0" y="121"/>
                    <a:pt x="35" y="135"/>
                    <a:pt x="58" y="150"/>
                  </a:cubicBezTo>
                  <a:cubicBezTo>
                    <a:pt x="80" y="165"/>
                    <a:pt x="96" y="185"/>
                    <a:pt x="99" y="194"/>
                  </a:cubicBezTo>
                  <a:cubicBezTo>
                    <a:pt x="101" y="185"/>
                    <a:pt x="119" y="165"/>
                    <a:pt x="140" y="150"/>
                  </a:cubicBezTo>
                  <a:cubicBezTo>
                    <a:pt x="162" y="134"/>
                    <a:pt x="197" y="121"/>
                    <a:pt x="197" y="83"/>
                  </a:cubicBezTo>
                  <a:cubicBezTo>
                    <a:pt x="197" y="14"/>
                    <a:pt x="123" y="3"/>
                    <a:pt x="99" y="60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932180" y="2962910"/>
            <a:ext cx="1320165" cy="129286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椭圆 4"/>
          <p:cNvSpPr/>
          <p:nvPr/>
        </p:nvSpPr>
        <p:spPr>
          <a:xfrm>
            <a:off x="3375025" y="1670050"/>
            <a:ext cx="1320165" cy="129286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椭圆 6"/>
          <p:cNvSpPr/>
          <p:nvPr/>
        </p:nvSpPr>
        <p:spPr>
          <a:xfrm>
            <a:off x="6042660" y="2529205"/>
            <a:ext cx="1320165" cy="129286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椭圆 7"/>
          <p:cNvSpPr/>
          <p:nvPr/>
        </p:nvSpPr>
        <p:spPr>
          <a:xfrm>
            <a:off x="8168005" y="4129405"/>
            <a:ext cx="1320165" cy="129286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椭圆 8"/>
          <p:cNvSpPr/>
          <p:nvPr/>
        </p:nvSpPr>
        <p:spPr>
          <a:xfrm>
            <a:off x="9977120" y="2529205"/>
            <a:ext cx="1320165" cy="1292860"/>
          </a:xfrm>
          <a:prstGeom prst="ellipse">
            <a:avLst/>
          </a:prstGeom>
          <a:solidFill>
            <a:schemeClr val="accent6">
              <a:lumMod val="75000"/>
              <a:alpha val="73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2" name="直接箭头连接符 11"/>
          <p:cNvCxnSpPr/>
          <p:nvPr/>
        </p:nvCxnSpPr>
        <p:spPr>
          <a:xfrm flipV="1">
            <a:off x="2143760" y="2555875"/>
            <a:ext cx="1275080" cy="678180"/>
          </a:xfrm>
          <a:prstGeom prst="straightConnector1">
            <a:avLst/>
          </a:prstGeom>
          <a:ln w="25400">
            <a:solidFill>
              <a:schemeClr val="tx1">
                <a:lumMod val="65000"/>
                <a:lumOff val="35000"/>
              </a:schemeClr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>
            <a:stCxn id="5" idx="6"/>
          </p:cNvCxnSpPr>
          <p:nvPr/>
        </p:nvCxnSpPr>
        <p:spPr>
          <a:xfrm>
            <a:off x="4695190" y="2316480"/>
            <a:ext cx="1428115" cy="537845"/>
          </a:xfrm>
          <a:prstGeom prst="straightConnector1">
            <a:avLst/>
          </a:prstGeom>
          <a:ln w="25400">
            <a:solidFill>
              <a:schemeClr val="tx1">
                <a:lumMod val="65000"/>
                <a:lumOff val="35000"/>
              </a:schemeClr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>
            <a:endCxn id="8" idx="1"/>
          </p:cNvCxnSpPr>
          <p:nvPr/>
        </p:nvCxnSpPr>
        <p:spPr>
          <a:xfrm>
            <a:off x="7298690" y="3451225"/>
            <a:ext cx="1062355" cy="867410"/>
          </a:xfrm>
          <a:prstGeom prst="straightConnector1">
            <a:avLst/>
          </a:prstGeom>
          <a:ln w="25400">
            <a:solidFill>
              <a:schemeClr val="tx1">
                <a:lumMod val="65000"/>
                <a:lumOff val="35000"/>
              </a:schemeClr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箭头连接符 44"/>
          <p:cNvCxnSpPr>
            <a:endCxn id="9" idx="3"/>
          </p:cNvCxnSpPr>
          <p:nvPr/>
        </p:nvCxnSpPr>
        <p:spPr>
          <a:xfrm flipV="1">
            <a:off x="9415145" y="3632835"/>
            <a:ext cx="755015" cy="840105"/>
          </a:xfrm>
          <a:prstGeom prst="straightConnector1">
            <a:avLst/>
          </a:prstGeom>
          <a:ln w="25400">
            <a:solidFill>
              <a:schemeClr val="tx1">
                <a:lumMod val="65000"/>
                <a:lumOff val="35000"/>
              </a:schemeClr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文本框 45"/>
          <p:cNvSpPr txBox="1"/>
          <p:nvPr/>
        </p:nvSpPr>
        <p:spPr>
          <a:xfrm>
            <a:off x="714375" y="3337560"/>
            <a:ext cx="1755140" cy="6502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ENTER YOUR TITLE</a:t>
            </a:r>
          </a:p>
        </p:txBody>
      </p:sp>
      <p:sp>
        <p:nvSpPr>
          <p:cNvPr id="47" name="文本框 46"/>
          <p:cNvSpPr txBox="1"/>
          <p:nvPr/>
        </p:nvSpPr>
        <p:spPr>
          <a:xfrm>
            <a:off x="3157855" y="2033905"/>
            <a:ext cx="1755140" cy="6502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ENTER YOUR TITLE</a:t>
            </a:r>
          </a:p>
        </p:txBody>
      </p:sp>
      <p:sp>
        <p:nvSpPr>
          <p:cNvPr id="48" name="文本框 47"/>
          <p:cNvSpPr txBox="1"/>
          <p:nvPr/>
        </p:nvSpPr>
        <p:spPr>
          <a:xfrm>
            <a:off x="5825490" y="2880995"/>
            <a:ext cx="1755140" cy="6502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ENTER YOUR TITLE</a:t>
            </a:r>
          </a:p>
        </p:txBody>
      </p:sp>
      <p:sp>
        <p:nvSpPr>
          <p:cNvPr id="49" name="文本框 48"/>
          <p:cNvSpPr txBox="1"/>
          <p:nvPr/>
        </p:nvSpPr>
        <p:spPr>
          <a:xfrm>
            <a:off x="7950835" y="4450715"/>
            <a:ext cx="1755140" cy="6502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ENTER YOUR TITLE</a:t>
            </a:r>
          </a:p>
        </p:txBody>
      </p:sp>
      <p:sp>
        <p:nvSpPr>
          <p:cNvPr id="50" name="文本框 49"/>
          <p:cNvSpPr txBox="1"/>
          <p:nvPr/>
        </p:nvSpPr>
        <p:spPr>
          <a:xfrm>
            <a:off x="9759315" y="2898775"/>
            <a:ext cx="1755140" cy="6502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ENTER YOUR TITLE</a:t>
            </a:r>
          </a:p>
        </p:txBody>
      </p:sp>
      <p:sp>
        <p:nvSpPr>
          <p:cNvPr id="51" name="文本框 50"/>
          <p:cNvSpPr txBox="1"/>
          <p:nvPr/>
        </p:nvSpPr>
        <p:spPr>
          <a:xfrm>
            <a:off x="581660" y="4318635"/>
            <a:ext cx="2021205" cy="5530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微软雅黑" panose="020B0503020204020204" charset="-122"/>
                <a:sym typeface="+mn-ea"/>
              </a:rPr>
              <a:t>　　为客户提供有效服务，是我们工作的方向和价值评价的标尺。</a:t>
            </a:r>
          </a:p>
        </p:txBody>
      </p:sp>
      <p:sp>
        <p:nvSpPr>
          <p:cNvPr id="52" name="文本框 51"/>
          <p:cNvSpPr txBox="1"/>
          <p:nvPr/>
        </p:nvSpPr>
        <p:spPr>
          <a:xfrm>
            <a:off x="3024505" y="3039110"/>
            <a:ext cx="2021205" cy="5530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微软雅黑" panose="020B0503020204020204" charset="-122"/>
                <a:sym typeface="+mn-ea"/>
              </a:rPr>
              <a:t>　　为客户提供有效服务，是我们工作的方向和价值评价的标尺。</a:t>
            </a:r>
          </a:p>
        </p:txBody>
      </p:sp>
      <p:sp>
        <p:nvSpPr>
          <p:cNvPr id="53" name="文本框 52"/>
          <p:cNvSpPr txBox="1"/>
          <p:nvPr/>
        </p:nvSpPr>
        <p:spPr>
          <a:xfrm>
            <a:off x="5692140" y="3888740"/>
            <a:ext cx="2021205" cy="5530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微软雅黑" panose="020B0503020204020204" charset="-122"/>
                <a:sym typeface="+mn-ea"/>
              </a:rPr>
              <a:t>　　为客户提供有效服务，是我们工作的方向和价值评价的标尺。</a:t>
            </a:r>
          </a:p>
        </p:txBody>
      </p:sp>
      <p:sp>
        <p:nvSpPr>
          <p:cNvPr id="54" name="文本框 53"/>
          <p:cNvSpPr txBox="1"/>
          <p:nvPr/>
        </p:nvSpPr>
        <p:spPr>
          <a:xfrm>
            <a:off x="8076565" y="3239770"/>
            <a:ext cx="1669415" cy="783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微软雅黑" panose="020B0503020204020204" charset="-122"/>
                <a:sym typeface="+mn-ea"/>
              </a:rPr>
              <a:t>　　为客户提供有效服务，是我们工作的方向和价值评价的标尺。</a:t>
            </a:r>
          </a:p>
        </p:txBody>
      </p:sp>
      <p:sp>
        <p:nvSpPr>
          <p:cNvPr id="55" name="文本框 54"/>
          <p:cNvSpPr txBox="1"/>
          <p:nvPr/>
        </p:nvSpPr>
        <p:spPr>
          <a:xfrm>
            <a:off x="9839325" y="3933190"/>
            <a:ext cx="1786255" cy="783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微软雅黑" panose="020B0503020204020204" charset="-122"/>
                <a:sym typeface="+mn-ea"/>
              </a:rPr>
              <a:t>　　为客户提供有效服务，是我们工作的方向和价值评价的标尺。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45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2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4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2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7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2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2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4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2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7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9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2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2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7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2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2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4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2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7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9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2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2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4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2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7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9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2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2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4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2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7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5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46" grpId="0"/>
      <p:bldP spid="46" grpId="1"/>
      <p:bldP spid="47" grpId="0"/>
      <p:bldP spid="47" grpId="1"/>
      <p:bldP spid="48" grpId="0"/>
      <p:bldP spid="48" grpId="1"/>
      <p:bldP spid="49" grpId="0"/>
      <p:bldP spid="49" grpId="1"/>
      <p:bldP spid="50" grpId="0"/>
      <p:bldP spid="50" grpId="1"/>
      <p:bldP spid="51" grpId="0"/>
      <p:bldP spid="51" grpId="1"/>
      <p:bldP spid="52" grpId="0"/>
      <p:bldP spid="52" grpId="1"/>
      <p:bldP spid="53" grpId="0"/>
      <p:bldP spid="53" grpId="1"/>
      <p:bldP spid="54" grpId="0"/>
      <p:bldP spid="54" grpId="1"/>
      <p:bldP spid="55" grpId="0"/>
      <p:bldP spid="55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缺角矩形 1"/>
          <p:cNvSpPr/>
          <p:nvPr/>
        </p:nvSpPr>
        <p:spPr>
          <a:xfrm>
            <a:off x="993140" y="2204085"/>
            <a:ext cx="6343650" cy="76200"/>
          </a:xfrm>
          <a:prstGeom prst="plaqu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缺角矩形 2"/>
          <p:cNvSpPr/>
          <p:nvPr/>
        </p:nvSpPr>
        <p:spPr>
          <a:xfrm>
            <a:off x="993140" y="5007610"/>
            <a:ext cx="6343650" cy="76200"/>
          </a:xfrm>
          <a:prstGeom prst="plaqu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8260080" y="2127250"/>
            <a:ext cx="2829560" cy="29152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  <a:buClr>
                <a:srgbClr val="5ABEAA"/>
              </a:buClr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ENTER YOUR 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TITLE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  <a:spcAft>
                <a:spcPts val="600"/>
              </a:spcAft>
              <a:buClr>
                <a:srgbClr val="5ABEAA"/>
              </a:buClr>
            </a:pPr>
            <a:r>
              <a: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方正清刻本悦宋简体" panose="02000000000000000000" charset="-122"/>
                <a:ea typeface="方正清刻本悦宋简体" panose="02000000000000000000" charset="-122"/>
              </a:rPr>
              <a:t>为客户提供有效服务，是我们工作的方向和价值评价的标尺。</a:t>
            </a:r>
            <a:r>
              <a: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方正清刻本悦宋简体" panose="02000000000000000000" charset="-122"/>
                <a:ea typeface="方正清刻本悦宋简体" panose="02000000000000000000" charset="-122"/>
                <a:sym typeface="+mn-ea"/>
              </a:rPr>
              <a:t>为客户提供有效服务，是我们工作的方向和价值评价的标尺。为客户提供有效服务，是我们工作的方向和价值评价的标尺。为客户提供有效服务，是我们工作的方向和价值评价的标尺。为客户提供有效服务，是我们工作的方向和价值评价的标尺。为客户提供有效服务，是我们工作的方向和价值评价的标尺。为客户提供有效服务，是我们工作的方向和价值评价的标尺。</a:t>
            </a:r>
            <a:endParaRPr lang="zh-CN" altLang="en-US" sz="105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34" name="组合 33"/>
          <p:cNvGrpSpPr/>
          <p:nvPr/>
        </p:nvGrpSpPr>
        <p:grpSpPr>
          <a:xfrm>
            <a:off x="1307465" y="2699385"/>
            <a:ext cx="5667375" cy="1898650"/>
            <a:chOff x="2059" y="4251"/>
            <a:chExt cx="8925" cy="2990"/>
          </a:xfrm>
        </p:grpSpPr>
        <p:cxnSp>
          <p:nvCxnSpPr>
            <p:cNvPr id="15" name="直接连接符 14"/>
            <p:cNvCxnSpPr/>
            <p:nvPr/>
          </p:nvCxnSpPr>
          <p:spPr>
            <a:xfrm>
              <a:off x="2059" y="4251"/>
              <a:ext cx="8850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>
              <a:off x="2059" y="4976"/>
              <a:ext cx="8850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>
              <a:off x="2119" y="5717"/>
              <a:ext cx="8850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>
              <a:off x="2134" y="6506"/>
              <a:ext cx="8850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>
              <a:off x="2134" y="7241"/>
              <a:ext cx="8850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组合 32"/>
          <p:cNvGrpSpPr/>
          <p:nvPr/>
        </p:nvGrpSpPr>
        <p:grpSpPr>
          <a:xfrm>
            <a:off x="1136015" y="2327910"/>
            <a:ext cx="5994400" cy="2599690"/>
            <a:chOff x="1789" y="3666"/>
            <a:chExt cx="9440" cy="4094"/>
          </a:xfrm>
        </p:grpSpPr>
        <p:cxnSp>
          <p:nvCxnSpPr>
            <p:cNvPr id="4" name="直接连接符 3"/>
            <p:cNvCxnSpPr/>
            <p:nvPr/>
          </p:nvCxnSpPr>
          <p:spPr>
            <a:xfrm>
              <a:off x="1789" y="3666"/>
              <a:ext cx="0" cy="4095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4"/>
            <p:cNvCxnSpPr/>
            <p:nvPr/>
          </p:nvCxnSpPr>
          <p:spPr>
            <a:xfrm>
              <a:off x="11229" y="3666"/>
              <a:ext cx="0" cy="4095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>
              <a:off x="3184" y="3726"/>
              <a:ext cx="0" cy="402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文本框 24"/>
          <p:cNvSpPr txBox="1"/>
          <p:nvPr/>
        </p:nvSpPr>
        <p:spPr>
          <a:xfrm>
            <a:off x="1307465" y="2366010"/>
            <a:ext cx="6000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方正清刻本悦宋简体" panose="02000000000000000000" charset="-122"/>
                <a:ea typeface="方正清刻本悦宋简体" panose="02000000000000000000" charset="-122"/>
              </a:rPr>
              <a:t>ONE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1297940" y="2791460"/>
            <a:ext cx="7239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方正清刻本悦宋简体" panose="02000000000000000000" charset="-122"/>
                <a:ea typeface="方正清刻本悦宋简体" panose="02000000000000000000" charset="-122"/>
              </a:rPr>
              <a:t>TWO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1197610" y="3261995"/>
            <a:ext cx="8242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方正清刻本悦宋简体" panose="02000000000000000000" charset="-122"/>
                <a:ea typeface="方正清刻本悦宋简体" panose="02000000000000000000" charset="-122"/>
              </a:rPr>
              <a:t>THERE</a:t>
            </a:r>
          </a:p>
        </p:txBody>
      </p:sp>
      <p:sp>
        <p:nvSpPr>
          <p:cNvPr id="30" name="文本框 29"/>
          <p:cNvSpPr txBox="1"/>
          <p:nvPr/>
        </p:nvSpPr>
        <p:spPr>
          <a:xfrm>
            <a:off x="1266825" y="3763010"/>
            <a:ext cx="8242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方正清刻本悦宋简体" panose="02000000000000000000" charset="-122"/>
                <a:ea typeface="方正清刻本悦宋简体" panose="02000000000000000000" charset="-122"/>
              </a:rPr>
              <a:t>FOUR</a:t>
            </a:r>
          </a:p>
        </p:txBody>
      </p:sp>
      <p:sp>
        <p:nvSpPr>
          <p:cNvPr id="31" name="文本框 30"/>
          <p:cNvSpPr txBox="1"/>
          <p:nvPr/>
        </p:nvSpPr>
        <p:spPr>
          <a:xfrm>
            <a:off x="1297940" y="4188460"/>
            <a:ext cx="8242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方正清刻本悦宋简体" panose="02000000000000000000" charset="-122"/>
                <a:ea typeface="方正清刻本悦宋简体" panose="02000000000000000000" charset="-122"/>
              </a:rPr>
              <a:t>FIVE</a:t>
            </a:r>
          </a:p>
        </p:txBody>
      </p:sp>
      <p:sp>
        <p:nvSpPr>
          <p:cNvPr id="32" name="文本框 31"/>
          <p:cNvSpPr txBox="1"/>
          <p:nvPr/>
        </p:nvSpPr>
        <p:spPr>
          <a:xfrm>
            <a:off x="1345565" y="4598035"/>
            <a:ext cx="8242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方正清刻本悦宋简体" panose="02000000000000000000" charset="-122"/>
                <a:ea typeface="方正清刻本悦宋简体" panose="02000000000000000000" charset="-122"/>
              </a:rPr>
              <a:t>SIX</a:t>
            </a:r>
          </a:p>
        </p:txBody>
      </p:sp>
      <p:pic>
        <p:nvPicPr>
          <p:cNvPr id="6" name="图片 5" descr="图层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53530" y="4616450"/>
            <a:ext cx="1270635" cy="46736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6" grpId="0"/>
      <p:bldP spid="25" grpId="0"/>
      <p:bldP spid="28" grpId="0"/>
      <p:bldP spid="29" grpId="0"/>
      <p:bldP spid="30" grpId="0"/>
      <p:bldP spid="31" grpId="0"/>
      <p:bldP spid="3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6"/>
          <p:cNvSpPr/>
          <p:nvPr/>
        </p:nvSpPr>
        <p:spPr>
          <a:xfrm>
            <a:off x="3413760" y="808990"/>
            <a:ext cx="5329555" cy="5116195"/>
          </a:xfrm>
          <a:prstGeom prst="ellipse">
            <a:avLst/>
          </a:prstGeom>
          <a:blipFill rotWithShape="1">
            <a:blip r:embed="rId5">
              <a:alphaModFix amt="60000"/>
            </a:blip>
            <a:stretch>
              <a:fillRect/>
            </a:stretch>
          </a:blip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6207125" y="1315720"/>
            <a:ext cx="613410" cy="333121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en-US" altLang="zh-CN" sz="2800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腾祥相思体简" panose="01010104010101010101" charset="-122"/>
                <a:ea typeface="腾祥相思体简" panose="01010104010101010101" charset="-122"/>
              </a:rPr>
              <a:t>APRT THERE</a:t>
            </a:r>
          </a:p>
        </p:txBody>
      </p:sp>
      <p:sp>
        <p:nvSpPr>
          <p:cNvPr id="67" name="矩形 66"/>
          <p:cNvSpPr/>
          <p:nvPr/>
        </p:nvSpPr>
        <p:spPr>
          <a:xfrm>
            <a:off x="4474845" y="1878330"/>
            <a:ext cx="1643380" cy="30149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fontAlgn="base">
              <a:lnSpc>
                <a:spcPct val="19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  <a:sym typeface="Gill Sans" charset="0"/>
              </a:rPr>
              <a:t>        </a:t>
            </a: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  <a:sym typeface="Gill Sans" charset="0"/>
              </a:rPr>
              <a:t>此处添加详细文本描述，建议与标题相关并符合整体语言风格。此处添加详细文本描述，建议与标题相关并符合整体语言风格，语言描述尽量简洁生动。尽量将每页幻灯片的字数控制在</a:t>
            </a:r>
            <a:r>
              <a:rPr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  <a:sym typeface="Gill Sans" charset="0"/>
              </a:rPr>
              <a:t>200</a:t>
            </a: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  <a:sym typeface="Gill Sans" charset="0"/>
              </a:rPr>
              <a:t>字以内，据统计每页幻灯片的最好之内。</a:t>
            </a:r>
          </a:p>
        </p:txBody>
      </p:sp>
      <p:sp>
        <p:nvSpPr>
          <p:cNvPr id="8" name="任意多边形 7"/>
          <p:cNvSpPr/>
          <p:nvPr/>
        </p:nvSpPr>
        <p:spPr>
          <a:xfrm rot="3900000">
            <a:off x="3442335" y="594995"/>
            <a:ext cx="5135245" cy="5445125"/>
          </a:xfrm>
          <a:custGeom>
            <a:avLst/>
            <a:gdLst>
              <a:gd name="connsiteX0" fmla="*/ 8481 w 8481"/>
              <a:gd name="connsiteY0" fmla="*/ 5075 h 8116"/>
              <a:gd name="connsiteX1" fmla="*/ 4415 w 8481"/>
              <a:gd name="connsiteY1" fmla="*/ 8117 h 8116"/>
              <a:gd name="connsiteX2" fmla="*/ 0 w 8481"/>
              <a:gd name="connsiteY2" fmla="*/ 4060 h 8116"/>
              <a:gd name="connsiteX3" fmla="*/ 4414 w 8481"/>
              <a:gd name="connsiteY3" fmla="*/ 1 h 8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481" h="8117">
                <a:moveTo>
                  <a:pt x="8481" y="5075"/>
                </a:moveTo>
                <a:cubicBezTo>
                  <a:pt x="8439" y="5883"/>
                  <a:pt x="6853" y="8117"/>
                  <a:pt x="4415" y="8117"/>
                </a:cubicBezTo>
                <a:cubicBezTo>
                  <a:pt x="1976" y="8117"/>
                  <a:pt x="0" y="6300"/>
                  <a:pt x="0" y="4060"/>
                </a:cubicBezTo>
                <a:cubicBezTo>
                  <a:pt x="0" y="1818"/>
                  <a:pt x="1959" y="-38"/>
                  <a:pt x="4414" y="1"/>
                </a:cubicBezTo>
              </a:path>
            </a:pathLst>
          </a:custGeom>
          <a:noFill/>
          <a:ln>
            <a:solidFill>
              <a:schemeClr val="tx1">
                <a:lumMod val="50000"/>
                <a:lumOff val="50000"/>
                <a:alpha val="3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2320290" y="1028700"/>
            <a:ext cx="1929765" cy="1885950"/>
          </a:xfrm>
          <a:prstGeom prst="ellipse">
            <a:avLst/>
          </a:prstGeom>
          <a:blipFill rotWithShape="1">
            <a:blip r:embed="rId6">
              <a:alphaModFix amt="94000"/>
            </a:blip>
            <a:stretch>
              <a:fillRect/>
            </a:stretch>
          </a:blipFill>
          <a:ln>
            <a:solidFill>
              <a:schemeClr val="bg1">
                <a:lumMod val="65000"/>
                <a:alpha val="4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25"/>
          <p:cNvSpPr txBox="1"/>
          <p:nvPr/>
        </p:nvSpPr>
        <p:spPr>
          <a:xfrm rot="19620000">
            <a:off x="3296285" y="1285240"/>
            <a:ext cx="551815" cy="1097280"/>
          </a:xfrm>
          <a:prstGeom prst="rect">
            <a:avLst/>
          </a:prstGeom>
          <a:noFill/>
        </p:spPr>
        <p:txBody>
          <a:bodyPr vert="eaVert" wrap="square" rtlCol="0" anchor="t">
            <a:spAutoFit/>
          </a:bodyPr>
          <a:lstStyle/>
          <a:p>
            <a:pPr algn="dist"/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有猫在体" panose="02010600010101010101" charset="-122"/>
                <a:ea typeface="方正有猫在体" panose="02010600010101010101" charset="-122"/>
                <a:cs typeface="微软雅黑" panose="020B0503020204020204" charset="-122"/>
                <a:sym typeface="+mn-ea"/>
              </a:rPr>
              <a:t>TITLE</a:t>
            </a:r>
          </a:p>
        </p:txBody>
      </p:sp>
      <p:pic>
        <p:nvPicPr>
          <p:cNvPr id="4" name="图片 3" descr="图层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0880000" flipH="1">
            <a:off x="6787515" y="1733550"/>
            <a:ext cx="5083175" cy="424942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6694805" y="1652270"/>
            <a:ext cx="798195" cy="355409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zh-CN" altLang="en-US" sz="4000">
                <a:solidFill>
                  <a:schemeClr val="tx1">
                    <a:lumMod val="75000"/>
                    <a:lumOff val="25000"/>
                  </a:schemeClr>
                </a:solidFill>
                <a:latin typeface="方正清刻本悦宋简体" panose="02000000000000000000" charset="-122"/>
                <a:ea typeface="方正清刻本悦宋简体" panose="02000000000000000000" charset="-122"/>
              </a:rPr>
              <a:t>填写大标题</a:t>
            </a:r>
          </a:p>
        </p:txBody>
      </p:sp>
      <p:pic>
        <p:nvPicPr>
          <p:cNvPr id="2" name="图片 1" descr="图层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11425" y="1348740"/>
            <a:ext cx="1104900" cy="264668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67" grpId="0"/>
      <p:bldP spid="10" grpId="0" animBg="1"/>
      <p:bldP spid="26" grpId="0"/>
      <p:bldP spid="1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799465" y="2605405"/>
            <a:ext cx="3606165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书宋繁体" panose="02010601030101010101" pitchFamily="2" charset="-122"/>
                <a:ea typeface="方正书宋繁体" panose="02010601030101010101" pitchFamily="2" charset="-122"/>
              </a:rPr>
              <a:t>BEGIN THE LABOR OF A NEW DAY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4892675" y="2292350"/>
            <a:ext cx="7435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>
                <a:solidFill>
                  <a:schemeClr val="tx1">
                    <a:lumMod val="75000"/>
                    <a:lumOff val="25000"/>
                  </a:schemeClr>
                </a:solidFill>
                <a:latin typeface="造字工房悦黑体验版纤细体" charset="-122"/>
                <a:ea typeface="造字工房悦黑体验版纤细体" charset="-122"/>
              </a:rPr>
              <a:t>01/</a:t>
            </a:r>
          </a:p>
        </p:txBody>
      </p:sp>
      <p:sp>
        <p:nvSpPr>
          <p:cNvPr id="20" name="矩形 19"/>
          <p:cNvSpPr/>
          <p:nvPr/>
        </p:nvSpPr>
        <p:spPr>
          <a:xfrm>
            <a:off x="5511800" y="2220595"/>
            <a:ext cx="2393315" cy="27070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  <a:buClr>
                <a:srgbClr val="5ABEAA"/>
              </a:buClr>
            </a:pP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微软雅黑" panose="020B0503020204020204" charset="-122"/>
                <a:sym typeface="+mn-ea"/>
              </a:rPr>
              <a:t>　　为客户提供有效服务，是我们工作的方向和价值评价的标尺。为客户提供有效服务，是我们工作的方向和价值评价的标尺。</a:t>
            </a:r>
          </a:p>
          <a:p>
            <a:pPr>
              <a:lnSpc>
                <a:spcPct val="150000"/>
              </a:lnSpc>
              <a:spcAft>
                <a:spcPts val="600"/>
              </a:spcAft>
              <a:buClr>
                <a:srgbClr val="5ABEAA"/>
              </a:buClr>
            </a:pP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微软雅黑" panose="020B0503020204020204" charset="-122"/>
                <a:sym typeface="+mn-ea"/>
              </a:rPr>
              <a:t>　　为客户提供有效服务，是我们工作的方向和价值评价的标尺。为客户提供有效服务，是我们工作的方向和价值评价的标尺。为客户提供有效服务，是我们工作的方向和价值评价的标尺。为客户提供有效服务，是我们工作的方向和价值评价的标尺。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8235950" y="2292350"/>
            <a:ext cx="7435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>
                <a:solidFill>
                  <a:schemeClr val="tx1">
                    <a:lumMod val="75000"/>
                    <a:lumOff val="25000"/>
                  </a:schemeClr>
                </a:solidFill>
                <a:latin typeface="造字工房悦黑体验版纤细体" charset="-122"/>
                <a:ea typeface="造字工房悦黑体验版纤细体" charset="-122"/>
              </a:rPr>
              <a:t>02/</a:t>
            </a:r>
          </a:p>
        </p:txBody>
      </p:sp>
      <p:sp>
        <p:nvSpPr>
          <p:cNvPr id="19" name="矩形 18"/>
          <p:cNvSpPr/>
          <p:nvPr/>
        </p:nvSpPr>
        <p:spPr>
          <a:xfrm>
            <a:off x="8855075" y="2220595"/>
            <a:ext cx="2392680" cy="1706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  <a:buClr>
                <a:srgbClr val="5ABEAA"/>
              </a:buClr>
            </a:pP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微软雅黑" panose="020B0503020204020204" charset="-122"/>
                <a:sym typeface="+mn-ea"/>
              </a:rPr>
              <a:t>　　为客户提供有效服务，是我们工作的方向和价值评价的标尺。为客户提供有效服务，是我们工作的方向和价值评价的标尺。为客户提供有效服务，是我们工作的方向和价值评价的标尺。为客户提供有效服务，是我们工作的方向和价值评价的标尺。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7" grpId="0"/>
      <p:bldP spid="20" grpId="0"/>
      <p:bldP spid="18" grpId="0"/>
      <p:bldP spid="1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8593455" y="2456180"/>
            <a:ext cx="2393315" cy="28340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  <a:buClr>
                <a:srgbClr val="5ABEAA"/>
              </a:buClr>
            </a:pPr>
            <a:r>
              <a: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微软雅黑" panose="020B0503020204020204" charset="-122"/>
                <a:sym typeface="+mn-ea"/>
              </a:rPr>
              <a:t>　　为客户提供有效服务，是我们工作的方向和价值评价的标尺。为客户提供有效服务，是我们工作的方向和价值评价的标尺。</a:t>
            </a:r>
          </a:p>
          <a:p>
            <a:pPr>
              <a:lnSpc>
                <a:spcPct val="150000"/>
              </a:lnSpc>
              <a:spcAft>
                <a:spcPts val="600"/>
              </a:spcAft>
              <a:buClr>
                <a:srgbClr val="5ABEAA"/>
              </a:buClr>
            </a:pPr>
            <a:r>
              <a: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微软雅黑" panose="020B0503020204020204" charset="-122"/>
                <a:sym typeface="+mn-ea"/>
              </a:rPr>
              <a:t>　　为客户提供有效服务，是我们工作的方向和价值评价的标尺。为客户提供有效服务，是我们工作的方向和价值评价的标尺。为客户提供有效服务，是我们工作的方向和价值评价的标尺。为客户提供有效服务，是我们工作的方向和价值评价的标尺。</a:t>
            </a:r>
          </a:p>
        </p:txBody>
      </p:sp>
      <p:sp>
        <p:nvSpPr>
          <p:cNvPr id="16" name="矩形 15"/>
          <p:cNvSpPr/>
          <p:nvPr/>
        </p:nvSpPr>
        <p:spPr>
          <a:xfrm>
            <a:off x="5049520" y="2456180"/>
            <a:ext cx="2392680" cy="17875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  <a:buClr>
                <a:srgbClr val="5ABEAA"/>
              </a:buClr>
            </a:pPr>
            <a:r>
              <a: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微软雅黑" panose="020B0503020204020204" charset="-122"/>
                <a:sym typeface="+mn-ea"/>
              </a:rPr>
              <a:t>　　为客户提供有效服务，是我们工作的方向和价值评价的标尺。为客户提供有效服务，是我们工作的方向和价值评价的标尺。为客户提供有效服务，是我们工作的方向和价值评价的标尺。为客户提供有效服务，是我们工作的方向和价值评价的标尺。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10986135" y="2456180"/>
            <a:ext cx="7435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>
                <a:solidFill>
                  <a:schemeClr val="tx1">
                    <a:lumMod val="75000"/>
                    <a:lumOff val="25000"/>
                  </a:schemeClr>
                </a:solidFill>
                <a:latin typeface="造字工房悦黑体验版纤细体" charset="-122"/>
                <a:ea typeface="造字工房悦黑体验版纤细体" charset="-122"/>
              </a:rPr>
              <a:t>\04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7442835" y="2456180"/>
            <a:ext cx="7435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>
                <a:solidFill>
                  <a:schemeClr val="tx1">
                    <a:lumMod val="75000"/>
                    <a:lumOff val="25000"/>
                  </a:schemeClr>
                </a:solidFill>
                <a:latin typeface="造字工房悦黑体验版纤细体" charset="-122"/>
                <a:ea typeface="造字工房悦黑体验版纤细体" charset="-122"/>
              </a:rPr>
              <a:t>\03</a:t>
            </a:r>
          </a:p>
        </p:txBody>
      </p:sp>
      <p:sp>
        <p:nvSpPr>
          <p:cNvPr id="34" name="矩形 33"/>
          <p:cNvSpPr/>
          <p:nvPr/>
        </p:nvSpPr>
        <p:spPr>
          <a:xfrm>
            <a:off x="5240020" y="773430"/>
            <a:ext cx="5579110" cy="1183640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r">
              <a:lnSpc>
                <a:spcPct val="150000"/>
              </a:lnSpc>
              <a:spcAft>
                <a:spcPts val="600"/>
              </a:spcAft>
              <a:buClr>
                <a:srgbClr val="C0504D"/>
              </a:buClr>
            </a:pP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方正小标宋简体" panose="02010601030101010101" pitchFamily="2" charset="-122"/>
                <a:ea typeface="方正小标宋简体" panose="02010601030101010101" pitchFamily="2" charset="-122"/>
                <a:cs typeface="+mn-ea"/>
                <a:sym typeface="Arial" panose="020B0604020202020204"/>
              </a:rPr>
              <a:t>ENTER YOUR TOPIC HERE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方正小标宋简体" panose="02010601030101010101" pitchFamily="2" charset="-122"/>
              <a:ea typeface="方正小标宋简体" panose="02010601030101010101" pitchFamily="2" charset="-122"/>
              <a:cs typeface="+mn-ea"/>
              <a:sym typeface="Arial" panose="020B0604020202020204"/>
            </a:endParaRPr>
          </a:p>
          <a:p>
            <a:pPr algn="r">
              <a:lnSpc>
                <a:spcPct val="150000"/>
              </a:lnSpc>
              <a:spcAft>
                <a:spcPts val="600"/>
              </a:spcAft>
              <a:buClr>
                <a:srgbClr val="C0504D"/>
              </a:buClr>
            </a:pP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小标宋简体" panose="02010601030101010101" pitchFamily="2" charset="-122"/>
                <a:ea typeface="方正小标宋简体" panose="02010601030101010101" pitchFamily="2" charset="-122"/>
                <a:cs typeface="+mn-ea"/>
                <a:sym typeface="Arial" panose="020B0604020202020204"/>
              </a:rPr>
              <a:t>为客户提供有效服务，是我们工作的方向和价值评价的标尺，成就客户就是成就我们自己。为客户提供有效服务，是我们工作的方向和价值评价的标尺，成就客户就是成就我们自己</a:t>
            </a:r>
          </a:p>
        </p:txBody>
      </p:sp>
      <p:sp>
        <p:nvSpPr>
          <p:cNvPr id="38" name="椭圆 37"/>
          <p:cNvSpPr/>
          <p:nvPr/>
        </p:nvSpPr>
        <p:spPr>
          <a:xfrm>
            <a:off x="4309745" y="4913630"/>
            <a:ext cx="685800" cy="685800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+mn-ea"/>
              <a:sym typeface="Arial" panose="020B0604020202020204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049520" y="4979670"/>
            <a:ext cx="2878455" cy="553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Clr>
                <a:srgbClr val="C0504D"/>
              </a:buClr>
            </a:pP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清刻本悦宋简体" panose="02000000000000000000" charset="-122"/>
                <a:ea typeface="方正清刻本悦宋简体" panose="02000000000000000000" charset="-122"/>
                <a:sym typeface="Arial" panose="020B0604020202020204"/>
              </a:rPr>
              <a:t>为客户提供有效服务，是我们工作的方向和价值评价的标尺，成就客户就是成就我们自己。</a:t>
            </a:r>
          </a:p>
        </p:txBody>
      </p:sp>
      <p:sp>
        <p:nvSpPr>
          <p:cNvPr id="362" name="搜索"/>
          <p:cNvSpPr/>
          <p:nvPr/>
        </p:nvSpPr>
        <p:spPr>
          <a:xfrm rot="4080000">
            <a:off x="4226560" y="5024755"/>
            <a:ext cx="613410" cy="792480"/>
          </a:xfrm>
          <a:custGeom>
            <a:avLst/>
            <a:gdLst/>
            <a:ahLst/>
            <a:cxnLst/>
            <a:rect l="l" t="t" r="r" b="b"/>
            <a:pathLst>
              <a:path w="926557" h="1124410">
                <a:moveTo>
                  <a:pt x="319502" y="42976"/>
                </a:moveTo>
                <a:cubicBezTo>
                  <a:pt x="167768" y="42976"/>
                  <a:pt x="44763" y="161072"/>
                  <a:pt x="44763" y="306750"/>
                </a:cubicBezTo>
                <a:cubicBezTo>
                  <a:pt x="44763" y="452429"/>
                  <a:pt x="167768" y="570525"/>
                  <a:pt x="319502" y="570525"/>
                </a:cubicBezTo>
                <a:cubicBezTo>
                  <a:pt x="471237" y="570525"/>
                  <a:pt x="594242" y="452429"/>
                  <a:pt x="594242" y="306750"/>
                </a:cubicBezTo>
                <a:cubicBezTo>
                  <a:pt x="594242" y="161072"/>
                  <a:pt x="471237" y="42976"/>
                  <a:pt x="319502" y="42976"/>
                </a:cubicBezTo>
                <a:close/>
                <a:moveTo>
                  <a:pt x="319502" y="0"/>
                </a:moveTo>
                <a:cubicBezTo>
                  <a:pt x="495959" y="0"/>
                  <a:pt x="639005" y="137337"/>
                  <a:pt x="639005" y="306750"/>
                </a:cubicBezTo>
                <a:cubicBezTo>
                  <a:pt x="639005" y="405310"/>
                  <a:pt x="590590" y="493013"/>
                  <a:pt x="515156" y="548896"/>
                </a:cubicBezTo>
                <a:lnTo>
                  <a:pt x="582115" y="648710"/>
                </a:lnTo>
                <a:lnTo>
                  <a:pt x="602593" y="634624"/>
                </a:lnTo>
                <a:cubicBezTo>
                  <a:pt x="861748" y="850694"/>
                  <a:pt x="940987" y="1016410"/>
                  <a:pt x="924472" y="1076071"/>
                </a:cubicBezTo>
                <a:cubicBezTo>
                  <a:pt x="918911" y="1116496"/>
                  <a:pt x="880404" y="1127298"/>
                  <a:pt x="856539" y="1123792"/>
                </a:cubicBezTo>
                <a:cubicBezTo>
                  <a:pt x="699114" y="1087767"/>
                  <a:pt x="580304" y="803802"/>
                  <a:pt x="527916" y="685990"/>
                </a:cubicBezTo>
                <a:lnTo>
                  <a:pt x="547442" y="672559"/>
                </a:lnTo>
                <a:lnTo>
                  <a:pt x="479840" y="571786"/>
                </a:lnTo>
                <a:cubicBezTo>
                  <a:pt x="432836" y="598404"/>
                  <a:pt x="378006" y="613501"/>
                  <a:pt x="319502" y="613501"/>
                </a:cubicBezTo>
                <a:cubicBezTo>
                  <a:pt x="143046" y="613501"/>
                  <a:pt x="0" y="476164"/>
                  <a:pt x="0" y="306750"/>
                </a:cubicBezTo>
                <a:cubicBezTo>
                  <a:pt x="0" y="137337"/>
                  <a:pt x="143046" y="0"/>
                  <a:pt x="319502" y="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1167765" y="1379855"/>
            <a:ext cx="3325495" cy="9531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方正小标宋简体" panose="02010601030101010101" pitchFamily="2" charset="-122"/>
                <a:ea typeface="方正小标宋简体" panose="02010601030101010101" pitchFamily="2" charset="-122"/>
                <a:cs typeface="微软雅黑" panose="020B0503020204020204" charset="-122"/>
                <a:sym typeface="+mn-ea"/>
              </a:rPr>
              <a:t>ENTER </a:t>
            </a:r>
          </a:p>
          <a:p>
            <a:pPr algn="l"/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方正小标宋简体" panose="02010601030101010101" pitchFamily="2" charset="-122"/>
                <a:ea typeface="方正小标宋简体" panose="02010601030101010101" pitchFamily="2" charset="-122"/>
                <a:cs typeface="微软雅黑" panose="020B0503020204020204" charset="-122"/>
                <a:sym typeface="+mn-ea"/>
              </a:rPr>
              <a:t>YOUR TITLE</a:t>
            </a:r>
          </a:p>
        </p:txBody>
      </p:sp>
      <p:sp>
        <p:nvSpPr>
          <p:cNvPr id="4" name="矩形 3"/>
          <p:cNvSpPr/>
          <p:nvPr/>
        </p:nvSpPr>
        <p:spPr>
          <a:xfrm>
            <a:off x="1147445" y="2456180"/>
            <a:ext cx="2157730" cy="30765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spcAft>
                <a:spcPts val="600"/>
              </a:spcAft>
              <a:buClr>
                <a:srgbClr val="5ABEAA"/>
              </a:buClr>
            </a:pPr>
            <a:r>
              <a: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微软雅黑" panose="020B0503020204020204" charset="-122"/>
                <a:sym typeface="+mn-ea"/>
              </a:rPr>
              <a:t>　　为客户提供有效服务，是我们工作的方向和价值评价的标尺。为客户提供有效服务，是我们工作的方向和价值评价的标尺。</a:t>
            </a:r>
          </a:p>
          <a:p>
            <a:pPr algn="l">
              <a:lnSpc>
                <a:spcPct val="150000"/>
              </a:lnSpc>
              <a:spcAft>
                <a:spcPts val="600"/>
              </a:spcAft>
              <a:buClr>
                <a:srgbClr val="5ABEAA"/>
              </a:buClr>
            </a:pPr>
            <a:r>
              <a: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微软雅黑" panose="020B0503020204020204" charset="-122"/>
                <a:sym typeface="+mn-ea"/>
              </a:rPr>
              <a:t>　　为客户提供有效服务，是我们工作的方向和价值评价的标尺。为客户提供有效服务，是我们工作的方向和价值评价的标尺。为客户提供有效服务，是我们工作的方向和价值评价的标尺。为客户提供有效服务，是我们工作的方向和价值评价的标尺。</a:t>
            </a:r>
          </a:p>
        </p:txBody>
      </p:sp>
      <p:pic>
        <p:nvPicPr>
          <p:cNvPr id="12" name="图片 11" descr="图层 7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9620000">
            <a:off x="4615180" y="5145405"/>
            <a:ext cx="1031240" cy="142684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27" grpId="0"/>
      <p:bldP spid="28" grpId="0"/>
      <p:bldP spid="34" grpId="0"/>
      <p:bldP spid="38" grpId="0" animBg="1"/>
      <p:bldP spid="6" grpId="0"/>
      <p:bldP spid="362" grpId="0" animBg="1"/>
      <p:bldP spid="60" grpId="0"/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/>
          <p:cNvGrpSpPr/>
          <p:nvPr/>
        </p:nvGrpSpPr>
        <p:grpSpPr>
          <a:xfrm>
            <a:off x="1440180" y="1195070"/>
            <a:ext cx="1191895" cy="914400"/>
            <a:chOff x="2827" y="1882"/>
            <a:chExt cx="1877" cy="1440"/>
          </a:xfrm>
        </p:grpSpPr>
        <p:sp>
          <p:nvSpPr>
            <p:cNvPr id="7" name="矩形 6"/>
            <p:cNvSpPr/>
            <p:nvPr/>
          </p:nvSpPr>
          <p:spPr>
            <a:xfrm>
              <a:off x="4254" y="2126"/>
              <a:ext cx="450" cy="42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1</a:t>
              </a:r>
            </a:p>
          </p:txBody>
        </p:sp>
        <p:sp>
          <p:nvSpPr>
            <p:cNvPr id="9" name="圆角矩形 8"/>
            <p:cNvSpPr/>
            <p:nvPr/>
          </p:nvSpPr>
          <p:spPr>
            <a:xfrm>
              <a:off x="2827" y="1882"/>
              <a:ext cx="1440" cy="1440"/>
            </a:xfrm>
            <a:prstGeom prst="round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5142865" y="1195070"/>
            <a:ext cx="1200150" cy="914400"/>
            <a:chOff x="8658" y="1882"/>
            <a:chExt cx="1890" cy="1440"/>
          </a:xfrm>
        </p:grpSpPr>
        <p:sp>
          <p:nvSpPr>
            <p:cNvPr id="8" name="矩形 7"/>
            <p:cNvSpPr/>
            <p:nvPr/>
          </p:nvSpPr>
          <p:spPr>
            <a:xfrm>
              <a:off x="10098" y="2126"/>
              <a:ext cx="450" cy="423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2</a:t>
              </a:r>
            </a:p>
          </p:txBody>
        </p:sp>
        <p:sp>
          <p:nvSpPr>
            <p:cNvPr id="2" name="圆角矩形 1"/>
            <p:cNvSpPr/>
            <p:nvPr/>
          </p:nvSpPr>
          <p:spPr>
            <a:xfrm>
              <a:off x="8658" y="1882"/>
              <a:ext cx="1440" cy="1440"/>
            </a:xfrm>
            <a:prstGeom prst="round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8846185" y="1195070"/>
            <a:ext cx="1200150" cy="914400"/>
            <a:chOff x="14490" y="1882"/>
            <a:chExt cx="1890" cy="1440"/>
          </a:xfrm>
        </p:grpSpPr>
        <p:sp>
          <p:nvSpPr>
            <p:cNvPr id="10" name="矩形 9"/>
            <p:cNvSpPr/>
            <p:nvPr/>
          </p:nvSpPr>
          <p:spPr>
            <a:xfrm>
              <a:off x="15930" y="2126"/>
              <a:ext cx="450" cy="423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3</a:t>
              </a:r>
            </a:p>
          </p:txBody>
        </p:sp>
        <p:sp>
          <p:nvSpPr>
            <p:cNvPr id="3" name="圆角矩形 2"/>
            <p:cNvSpPr/>
            <p:nvPr/>
          </p:nvSpPr>
          <p:spPr>
            <a:xfrm>
              <a:off x="14490" y="1882"/>
              <a:ext cx="1440" cy="1440"/>
            </a:xfrm>
            <a:prstGeom prst="round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1440180" y="3582035"/>
            <a:ext cx="1200150" cy="914400"/>
            <a:chOff x="2827" y="5641"/>
            <a:chExt cx="1890" cy="1440"/>
          </a:xfrm>
        </p:grpSpPr>
        <p:sp>
          <p:nvSpPr>
            <p:cNvPr id="11" name="矩形 10"/>
            <p:cNvSpPr/>
            <p:nvPr/>
          </p:nvSpPr>
          <p:spPr>
            <a:xfrm>
              <a:off x="4267" y="5872"/>
              <a:ext cx="450" cy="423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4</a:t>
              </a:r>
            </a:p>
          </p:txBody>
        </p:sp>
        <p:sp>
          <p:nvSpPr>
            <p:cNvPr id="4" name="圆角矩形 3"/>
            <p:cNvSpPr/>
            <p:nvPr/>
          </p:nvSpPr>
          <p:spPr>
            <a:xfrm>
              <a:off x="2827" y="5641"/>
              <a:ext cx="1440" cy="1440"/>
            </a:xfrm>
            <a:prstGeom prst="round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5142865" y="3582035"/>
            <a:ext cx="1200150" cy="914400"/>
            <a:chOff x="8658" y="5641"/>
            <a:chExt cx="1890" cy="1440"/>
          </a:xfrm>
        </p:grpSpPr>
        <p:sp>
          <p:nvSpPr>
            <p:cNvPr id="12" name="矩形 11"/>
            <p:cNvSpPr/>
            <p:nvPr/>
          </p:nvSpPr>
          <p:spPr>
            <a:xfrm>
              <a:off x="10098" y="5872"/>
              <a:ext cx="450" cy="423"/>
            </a:xfrm>
            <a:prstGeom prst="rect">
              <a:avLst/>
            </a:prstGeom>
            <a:solidFill>
              <a:schemeClr val="accent6">
                <a:lumMod val="75000"/>
                <a:alpha val="6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5</a:t>
              </a:r>
            </a:p>
          </p:txBody>
        </p:sp>
        <p:sp>
          <p:nvSpPr>
            <p:cNvPr id="5" name="圆角矩形 4"/>
            <p:cNvSpPr/>
            <p:nvPr/>
          </p:nvSpPr>
          <p:spPr>
            <a:xfrm>
              <a:off x="8658" y="5641"/>
              <a:ext cx="1440" cy="1440"/>
            </a:xfrm>
            <a:prstGeom prst="round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8846185" y="3582035"/>
            <a:ext cx="1200150" cy="914400"/>
            <a:chOff x="14490" y="5641"/>
            <a:chExt cx="1890" cy="1440"/>
          </a:xfrm>
        </p:grpSpPr>
        <p:sp>
          <p:nvSpPr>
            <p:cNvPr id="13" name="矩形 12"/>
            <p:cNvSpPr/>
            <p:nvPr/>
          </p:nvSpPr>
          <p:spPr>
            <a:xfrm>
              <a:off x="15930" y="5872"/>
              <a:ext cx="450" cy="423"/>
            </a:xfrm>
            <a:prstGeom prst="rect">
              <a:avLst/>
            </a:prstGeom>
            <a:solidFill>
              <a:srgbClr val="00B0F0">
                <a:alpha val="3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6</a:t>
              </a:r>
            </a:p>
          </p:txBody>
        </p:sp>
        <p:sp>
          <p:nvSpPr>
            <p:cNvPr id="6" name="圆角矩形 5"/>
            <p:cNvSpPr/>
            <p:nvPr/>
          </p:nvSpPr>
          <p:spPr>
            <a:xfrm>
              <a:off x="14490" y="5641"/>
              <a:ext cx="1440" cy="1440"/>
            </a:xfrm>
            <a:prstGeom prst="round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1520190" y="1468120"/>
            <a:ext cx="75501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TITLE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1519555" y="3855085"/>
            <a:ext cx="75501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TITLE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5222875" y="1468120"/>
            <a:ext cx="75501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TITLE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8926195" y="1468120"/>
            <a:ext cx="75501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TITLE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5222240" y="3855085"/>
            <a:ext cx="75501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TITLE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8926195" y="3855085"/>
            <a:ext cx="75501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TITLE</a:t>
            </a:r>
          </a:p>
        </p:txBody>
      </p:sp>
      <p:sp>
        <p:nvSpPr>
          <p:cNvPr id="101" name="矩形 100"/>
          <p:cNvSpPr/>
          <p:nvPr/>
        </p:nvSpPr>
        <p:spPr>
          <a:xfrm>
            <a:off x="1064260" y="2251710"/>
            <a:ext cx="2749550" cy="9144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70000"/>
              </a:lnSpc>
              <a:spcAft>
                <a:spcPts val="600"/>
              </a:spcAft>
              <a:buClr>
                <a:srgbClr val="5ABEAA"/>
              </a:buClr>
            </a:pPr>
            <a:r>
              <a: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方正清刻本悦宋简体" panose="02000000000000000000" charset="-122"/>
                <a:ea typeface="方正清刻本悦宋简体" panose="02000000000000000000" charset="-122"/>
                <a:sym typeface="+mn-ea"/>
              </a:rPr>
              <a:t>　　为客户提供有效服务，是我们工作的方向和价值评价的标尺。为客户提供有效服务，是我们工作的方向和价值评价的标尺。</a:t>
            </a:r>
          </a:p>
        </p:txBody>
      </p:sp>
      <p:sp>
        <p:nvSpPr>
          <p:cNvPr id="26" name="矩形 25"/>
          <p:cNvSpPr/>
          <p:nvPr/>
        </p:nvSpPr>
        <p:spPr>
          <a:xfrm>
            <a:off x="1064260" y="4622165"/>
            <a:ext cx="2749550" cy="9144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70000"/>
              </a:lnSpc>
              <a:spcAft>
                <a:spcPts val="600"/>
              </a:spcAft>
              <a:buClr>
                <a:srgbClr val="5ABEAA"/>
              </a:buClr>
            </a:pPr>
            <a:r>
              <a: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方正清刻本悦宋简体" panose="02000000000000000000" charset="-122"/>
                <a:ea typeface="方正清刻本悦宋简体" panose="02000000000000000000" charset="-122"/>
                <a:sym typeface="+mn-ea"/>
              </a:rPr>
              <a:t>　　为客户提供有效服务，是我们工作的方向和价值评价的标尺。为客户提供有效服务，是我们工作的方向和价值评价的标尺。</a:t>
            </a:r>
          </a:p>
        </p:txBody>
      </p:sp>
      <p:sp>
        <p:nvSpPr>
          <p:cNvPr id="28" name="矩形 27"/>
          <p:cNvSpPr/>
          <p:nvPr/>
        </p:nvSpPr>
        <p:spPr>
          <a:xfrm>
            <a:off x="4770120" y="2251710"/>
            <a:ext cx="2749550" cy="9144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70000"/>
              </a:lnSpc>
              <a:spcAft>
                <a:spcPts val="600"/>
              </a:spcAft>
              <a:buClr>
                <a:srgbClr val="5ABEAA"/>
              </a:buClr>
            </a:pPr>
            <a:r>
              <a: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方正清刻本悦宋简体" panose="02000000000000000000" charset="-122"/>
                <a:ea typeface="方正清刻本悦宋简体" panose="02000000000000000000" charset="-122"/>
                <a:sym typeface="+mn-ea"/>
              </a:rPr>
              <a:t>　　为客户提供有效服务，是我们工作的方向和价值评价的标尺。为客户提供有效服务，是我们工作的方向和价值评价的标尺。</a:t>
            </a:r>
          </a:p>
        </p:txBody>
      </p:sp>
      <p:sp>
        <p:nvSpPr>
          <p:cNvPr id="29" name="矩形 28"/>
          <p:cNvSpPr/>
          <p:nvPr/>
        </p:nvSpPr>
        <p:spPr>
          <a:xfrm>
            <a:off x="4770120" y="4622165"/>
            <a:ext cx="2749550" cy="9144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70000"/>
              </a:lnSpc>
              <a:spcAft>
                <a:spcPts val="600"/>
              </a:spcAft>
              <a:buClr>
                <a:srgbClr val="5ABEAA"/>
              </a:buClr>
            </a:pPr>
            <a:r>
              <a: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方正清刻本悦宋简体" panose="02000000000000000000" charset="-122"/>
                <a:ea typeface="方正清刻本悦宋简体" panose="02000000000000000000" charset="-122"/>
                <a:sym typeface="+mn-ea"/>
              </a:rPr>
              <a:t>　　为客户提供有效服务，是我们工作的方向和价值评价的标尺。为客户提供有效服务，是我们工作的方向和价值评价的标尺。</a:t>
            </a:r>
          </a:p>
        </p:txBody>
      </p:sp>
      <p:sp>
        <p:nvSpPr>
          <p:cNvPr id="30" name="矩形 29"/>
          <p:cNvSpPr/>
          <p:nvPr/>
        </p:nvSpPr>
        <p:spPr>
          <a:xfrm>
            <a:off x="8469630" y="2251710"/>
            <a:ext cx="2749550" cy="9144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70000"/>
              </a:lnSpc>
              <a:spcAft>
                <a:spcPts val="600"/>
              </a:spcAft>
              <a:buClr>
                <a:srgbClr val="5ABEAA"/>
              </a:buClr>
            </a:pPr>
            <a:r>
              <a: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方正清刻本悦宋简体" panose="02000000000000000000" charset="-122"/>
                <a:ea typeface="方正清刻本悦宋简体" panose="02000000000000000000" charset="-122"/>
                <a:sym typeface="+mn-ea"/>
              </a:rPr>
              <a:t>　　为客户提供有效服务，是我们工作的方向和价值评价的标尺。为客户提供有效服务，是我们工作的方向和价值评价的标尺。</a:t>
            </a:r>
          </a:p>
        </p:txBody>
      </p:sp>
      <p:sp>
        <p:nvSpPr>
          <p:cNvPr id="31" name="矩形 30"/>
          <p:cNvSpPr/>
          <p:nvPr/>
        </p:nvSpPr>
        <p:spPr>
          <a:xfrm>
            <a:off x="8469630" y="4622165"/>
            <a:ext cx="2749550" cy="9144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70000"/>
              </a:lnSpc>
              <a:spcAft>
                <a:spcPts val="600"/>
              </a:spcAft>
              <a:buClr>
                <a:srgbClr val="5ABEAA"/>
              </a:buClr>
            </a:pPr>
            <a:r>
              <a: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方正清刻本悦宋简体" panose="02000000000000000000" charset="-122"/>
                <a:ea typeface="方正清刻本悦宋简体" panose="02000000000000000000" charset="-122"/>
                <a:sym typeface="+mn-ea"/>
              </a:rPr>
              <a:t>　　为客户提供有效服务，是我们工作的方向和价值评价的标尺。为客户提供有效服务，是我们工作的方向和价值评价的标尺。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/>
      <p:bldP spid="23" grpId="0"/>
      <p:bldP spid="24" grpId="0"/>
      <p:bldP spid="25" grpId="0"/>
      <p:bldP spid="101" grpId="0"/>
      <p:bldP spid="26" grpId="0"/>
      <p:bldP spid="28" grpId="0"/>
      <p:bldP spid="29" grpId="0"/>
      <p:bldP spid="30" grpId="0"/>
      <p:bldP spid="3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6"/>
          <p:cNvSpPr/>
          <p:nvPr/>
        </p:nvSpPr>
        <p:spPr>
          <a:xfrm>
            <a:off x="3448685" y="879475"/>
            <a:ext cx="5294630" cy="4958080"/>
          </a:xfrm>
          <a:prstGeom prst="ellipse">
            <a:avLst/>
          </a:prstGeom>
          <a:blipFill rotWithShape="1">
            <a:blip r:embed="rId5">
              <a:alphaModFix amt="60000"/>
            </a:blip>
            <a:stretch>
              <a:fillRect/>
            </a:stretch>
          </a:blip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5242560" y="1829435"/>
            <a:ext cx="798195" cy="355409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zh-CN" altLang="en-US" sz="4000">
                <a:solidFill>
                  <a:schemeClr val="tx1">
                    <a:lumMod val="75000"/>
                    <a:lumOff val="25000"/>
                  </a:schemeClr>
                </a:solidFill>
                <a:latin typeface="方正清刻本悦宋简体" panose="02000000000000000000" charset="-122"/>
                <a:ea typeface="方正清刻本悦宋简体" panose="02000000000000000000" charset="-122"/>
              </a:rPr>
              <a:t>填写大标题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4754880" y="1492885"/>
            <a:ext cx="613410" cy="294195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en-US" altLang="zh-CN" sz="2800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腾祥相思体简" panose="01010104010101010101" charset="-122"/>
                <a:ea typeface="腾祥相思体简" panose="01010104010101010101" charset="-122"/>
              </a:rPr>
              <a:t>APRT TWO</a:t>
            </a:r>
          </a:p>
        </p:txBody>
      </p:sp>
      <p:sp>
        <p:nvSpPr>
          <p:cNvPr id="67" name="矩形 66"/>
          <p:cNvSpPr/>
          <p:nvPr/>
        </p:nvSpPr>
        <p:spPr>
          <a:xfrm>
            <a:off x="6210300" y="1829435"/>
            <a:ext cx="1643380" cy="30149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fontAlgn="base">
              <a:lnSpc>
                <a:spcPct val="19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  <a:sym typeface="Gill Sans" charset="0"/>
              </a:rPr>
              <a:t>        </a:t>
            </a: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  <a:sym typeface="Gill Sans" charset="0"/>
              </a:rPr>
              <a:t>此处添加详细文本描述，建议与标题相关并符合整体语言风格。此处添加详细文本描述，建议与标题相关并符合整体语言风格，语言描述尽量简洁生动。尽量将每页幻灯片的字数控制在</a:t>
            </a:r>
            <a:r>
              <a:rPr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  <a:sym typeface="Gill Sans" charset="0"/>
              </a:rPr>
              <a:t>200</a:t>
            </a: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  <a:sym typeface="Gill Sans" charset="0"/>
              </a:rPr>
              <a:t>字以内，据统计每页幻灯片的最好之内。</a:t>
            </a:r>
          </a:p>
        </p:txBody>
      </p:sp>
      <p:sp>
        <p:nvSpPr>
          <p:cNvPr id="8" name="任意多边形 7"/>
          <p:cNvSpPr/>
          <p:nvPr/>
        </p:nvSpPr>
        <p:spPr>
          <a:xfrm rot="10380000">
            <a:off x="3334385" y="801370"/>
            <a:ext cx="5501640" cy="5154295"/>
          </a:xfrm>
          <a:custGeom>
            <a:avLst/>
            <a:gdLst>
              <a:gd name="connsiteX0" fmla="*/ 8481 w 8481"/>
              <a:gd name="connsiteY0" fmla="*/ 5075 h 8116"/>
              <a:gd name="connsiteX1" fmla="*/ 4415 w 8481"/>
              <a:gd name="connsiteY1" fmla="*/ 8117 h 8116"/>
              <a:gd name="connsiteX2" fmla="*/ 0 w 8481"/>
              <a:gd name="connsiteY2" fmla="*/ 4060 h 8116"/>
              <a:gd name="connsiteX3" fmla="*/ 4414 w 8481"/>
              <a:gd name="connsiteY3" fmla="*/ 1 h 8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481" h="8117">
                <a:moveTo>
                  <a:pt x="8481" y="5075"/>
                </a:moveTo>
                <a:cubicBezTo>
                  <a:pt x="8439" y="5883"/>
                  <a:pt x="6853" y="8117"/>
                  <a:pt x="4415" y="8117"/>
                </a:cubicBezTo>
                <a:cubicBezTo>
                  <a:pt x="1976" y="8117"/>
                  <a:pt x="0" y="6300"/>
                  <a:pt x="0" y="4060"/>
                </a:cubicBezTo>
                <a:cubicBezTo>
                  <a:pt x="0" y="1818"/>
                  <a:pt x="1959" y="-38"/>
                  <a:pt x="4414" y="1"/>
                </a:cubicBezTo>
              </a:path>
            </a:pathLst>
          </a:custGeom>
          <a:noFill/>
          <a:ln>
            <a:solidFill>
              <a:schemeClr val="tx1">
                <a:lumMod val="50000"/>
                <a:lumOff val="50000"/>
                <a:alpha val="3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8066405" y="1196975"/>
            <a:ext cx="1929765" cy="1885950"/>
          </a:xfrm>
          <a:prstGeom prst="ellipse">
            <a:avLst/>
          </a:prstGeom>
          <a:blipFill rotWithShape="1">
            <a:blip r:embed="rId6">
              <a:alphaModFix amt="94000"/>
            </a:blip>
            <a:stretch>
              <a:fillRect/>
            </a:stretch>
          </a:blipFill>
          <a:ln>
            <a:solidFill>
              <a:schemeClr val="bg1">
                <a:lumMod val="65000"/>
                <a:alpha val="4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25"/>
          <p:cNvSpPr txBox="1"/>
          <p:nvPr/>
        </p:nvSpPr>
        <p:spPr>
          <a:xfrm rot="15180000">
            <a:off x="8754745" y="1348105"/>
            <a:ext cx="551815" cy="1155065"/>
          </a:xfrm>
          <a:prstGeom prst="rect">
            <a:avLst/>
          </a:prstGeom>
          <a:noFill/>
        </p:spPr>
        <p:txBody>
          <a:bodyPr vert="eaVert" wrap="square" rtlCol="0" anchor="t">
            <a:spAutoFit/>
          </a:bodyPr>
          <a:lstStyle/>
          <a:p>
            <a:pPr algn="dist"/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有猫在体" panose="02010600010101010101" charset="-122"/>
                <a:ea typeface="方正有猫在体" panose="02010600010101010101" charset="-122"/>
                <a:cs typeface="微软雅黑" panose="020B0503020204020204" charset="-122"/>
                <a:sym typeface="+mn-ea"/>
              </a:rPr>
              <a:t>TITLE</a:t>
            </a:r>
          </a:p>
        </p:txBody>
      </p:sp>
      <p:pic>
        <p:nvPicPr>
          <p:cNvPr id="2" name="图片 1" descr="图层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120000">
            <a:off x="857885" y="3919855"/>
            <a:ext cx="3877945" cy="2961640"/>
          </a:xfrm>
          <a:prstGeom prst="rect">
            <a:avLst/>
          </a:prstGeom>
        </p:spPr>
      </p:pic>
      <p:pic>
        <p:nvPicPr>
          <p:cNvPr id="3" name="图片 2" descr="图层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68335" y="2122805"/>
            <a:ext cx="2609850" cy="96012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6" grpId="0"/>
      <p:bldP spid="14" grpId="0"/>
      <p:bldP spid="67" grpId="0"/>
      <p:bldP spid="10" grpId="0" animBg="1"/>
      <p:bldP spid="2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矩形 45"/>
          <p:cNvSpPr/>
          <p:nvPr/>
        </p:nvSpPr>
        <p:spPr>
          <a:xfrm>
            <a:off x="983615" y="4172585"/>
            <a:ext cx="6915785" cy="9144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70000"/>
              </a:lnSpc>
              <a:spcAft>
                <a:spcPts val="600"/>
              </a:spcAft>
              <a:buClr>
                <a:srgbClr val="5ABEAA"/>
              </a:buClr>
            </a:pPr>
            <a:r>
              <a: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方正清刻本悦宋简体" panose="02000000000000000000" charset="-122"/>
                <a:ea typeface="方正清刻本悦宋简体" panose="02000000000000000000" charset="-122"/>
              </a:rPr>
              <a:t>　　为客户提供有效服务，是我们工作的方向和价值评价的标尺。</a:t>
            </a:r>
            <a:r>
              <a: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方正清刻本悦宋简体" panose="02000000000000000000" charset="-122"/>
                <a:ea typeface="方正清刻本悦宋简体" panose="02000000000000000000" charset="-122"/>
                <a:sym typeface="+mn-ea"/>
              </a:rPr>
              <a:t>为客户提供有效服务，是我们工作的方向和价值评价的标尺。为客户提供有效服务，是我们工作的方向和价值评价的标尺。为客户提供有效服务，是我们工作的方向和价值评价的标尺。</a:t>
            </a:r>
          </a:p>
        </p:txBody>
      </p:sp>
      <p:sp>
        <p:nvSpPr>
          <p:cNvPr id="16" name="矩形 15"/>
          <p:cNvSpPr/>
          <p:nvPr/>
        </p:nvSpPr>
        <p:spPr>
          <a:xfrm>
            <a:off x="2090420" y="5753100"/>
            <a:ext cx="1349375" cy="302895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3766820" y="5753100"/>
            <a:ext cx="1349375" cy="302895"/>
          </a:xfrm>
          <a:prstGeom prst="rect">
            <a:avLst/>
          </a:prstGeom>
          <a:solidFill>
            <a:srgbClr val="FFD966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5421630" y="5753100"/>
            <a:ext cx="1349375" cy="302895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3606165" y="5761990"/>
            <a:ext cx="0" cy="294005"/>
          </a:xfrm>
          <a:prstGeom prst="line">
            <a:avLst/>
          </a:prstGeom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>
            <a:off x="5269230" y="5761990"/>
            <a:ext cx="0" cy="294005"/>
          </a:xfrm>
          <a:prstGeom prst="line">
            <a:avLst/>
          </a:prstGeom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/>
          <p:cNvSpPr/>
          <p:nvPr/>
        </p:nvSpPr>
        <p:spPr>
          <a:xfrm>
            <a:off x="2100580" y="5703570"/>
            <a:ext cx="1327785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>
              <a:lnSpc>
                <a:spcPct val="150000"/>
              </a:lnSpc>
              <a:spcAft>
                <a:spcPts val="600"/>
              </a:spcAft>
              <a:buClr>
                <a:srgbClr val="5ABEAA"/>
              </a:buClr>
            </a:pP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YOUR TITLE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Gill Sans" charset="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3777615" y="5691505"/>
            <a:ext cx="1327785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>
              <a:lnSpc>
                <a:spcPct val="150000"/>
              </a:lnSpc>
              <a:spcAft>
                <a:spcPts val="600"/>
              </a:spcAft>
              <a:buClr>
                <a:srgbClr val="5ABEAA"/>
              </a:buClr>
            </a:pP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YOUR TITLE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Gill Sans" charset="0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5431790" y="5703570"/>
            <a:ext cx="1327785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>
              <a:lnSpc>
                <a:spcPct val="150000"/>
              </a:lnSpc>
              <a:spcAft>
                <a:spcPts val="600"/>
              </a:spcAft>
              <a:buClr>
                <a:srgbClr val="5ABEAA"/>
              </a:buClr>
            </a:pP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YOUR TITLE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Gill Sans" charset="0"/>
            </a:endParaRPr>
          </a:p>
        </p:txBody>
      </p:sp>
      <p:cxnSp>
        <p:nvCxnSpPr>
          <p:cNvPr id="32" name="直接连接符 31"/>
          <p:cNvCxnSpPr/>
          <p:nvPr/>
        </p:nvCxnSpPr>
        <p:spPr>
          <a:xfrm>
            <a:off x="6933565" y="5761990"/>
            <a:ext cx="0" cy="294005"/>
          </a:xfrm>
          <a:prstGeom prst="line">
            <a:avLst/>
          </a:prstGeom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8596630" y="5761990"/>
            <a:ext cx="0" cy="294005"/>
          </a:xfrm>
          <a:prstGeom prst="line">
            <a:avLst/>
          </a:prstGeom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矩形 34"/>
          <p:cNvSpPr/>
          <p:nvPr/>
        </p:nvSpPr>
        <p:spPr>
          <a:xfrm>
            <a:off x="8759190" y="5711825"/>
            <a:ext cx="1327785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>
              <a:lnSpc>
                <a:spcPct val="150000"/>
              </a:lnSpc>
              <a:spcAft>
                <a:spcPts val="600"/>
              </a:spcAft>
              <a:buClr>
                <a:srgbClr val="5ABEAA"/>
              </a:buClr>
            </a:pP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YOUR TITLE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Gill Sans" charset="0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7094033" y="5757545"/>
            <a:ext cx="1349582" cy="302895"/>
          </a:xfrm>
          <a:prstGeom prst="rect">
            <a:avLst/>
          </a:prstGeom>
          <a:solidFill>
            <a:srgbClr val="A9D18E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8738048" y="5767705"/>
            <a:ext cx="1349582" cy="302895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7094220" y="5691505"/>
            <a:ext cx="1327785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>
              <a:lnSpc>
                <a:spcPct val="150000"/>
              </a:lnSpc>
              <a:spcAft>
                <a:spcPts val="600"/>
              </a:spcAft>
              <a:buClr>
                <a:srgbClr val="5ABEAA"/>
              </a:buClr>
            </a:pP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YOUR TITLE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Gill Sans" charset="0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-3175" y="704850"/>
            <a:ext cx="4090035" cy="2849245"/>
          </a:xfrm>
          <a:prstGeom prst="rect">
            <a:avLst/>
          </a:prstGeom>
          <a:blipFill rotWithShape="1">
            <a:blip r:embed="rId5">
              <a:alphaModFix amt="60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/>
          <p:cNvSpPr/>
          <p:nvPr/>
        </p:nvSpPr>
        <p:spPr>
          <a:xfrm>
            <a:off x="90170" y="781050"/>
            <a:ext cx="3890645" cy="2676525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479425" y="1028065"/>
            <a:ext cx="2949575" cy="975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600"/>
              </a:spcAft>
              <a:buClr>
                <a:srgbClr val="5ABEAA"/>
              </a:buClr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ENTER YOUR TITLE</a:t>
            </a:r>
          </a:p>
          <a:p>
            <a:pPr algn="ctr">
              <a:lnSpc>
                <a:spcPct val="150000"/>
              </a:lnSpc>
              <a:spcAft>
                <a:spcPts val="600"/>
              </a:spcAft>
              <a:buClr>
                <a:srgbClr val="5ABEAA"/>
              </a:buClr>
            </a:pPr>
            <a:r>
              <a: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为客户提供有效服务，是我们工作的方向和价值评价的标尺，建议您使用微软雅黑字体。</a:t>
            </a:r>
          </a:p>
        </p:txBody>
      </p:sp>
      <p:sp>
        <p:nvSpPr>
          <p:cNvPr id="30" name="矩形 29"/>
          <p:cNvSpPr/>
          <p:nvPr/>
        </p:nvSpPr>
        <p:spPr>
          <a:xfrm>
            <a:off x="479425" y="2209165"/>
            <a:ext cx="2949575" cy="975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600"/>
              </a:spcAft>
              <a:buClr>
                <a:srgbClr val="5ABEAA"/>
              </a:buClr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ENTER YOUR TITLE</a:t>
            </a:r>
          </a:p>
          <a:p>
            <a:pPr algn="ctr">
              <a:lnSpc>
                <a:spcPct val="150000"/>
              </a:lnSpc>
              <a:spcAft>
                <a:spcPts val="600"/>
              </a:spcAft>
              <a:buClr>
                <a:srgbClr val="5ABEAA"/>
              </a:buClr>
            </a:pPr>
            <a:r>
              <a: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为客户提供有效服务，是我们工作的方向和价值评价的标尺，建议您使用微软雅黑字体。</a:t>
            </a:r>
          </a:p>
        </p:txBody>
      </p:sp>
      <p:sp>
        <p:nvSpPr>
          <p:cNvPr id="41" name="矩形 40"/>
          <p:cNvSpPr/>
          <p:nvPr/>
        </p:nvSpPr>
        <p:spPr>
          <a:xfrm>
            <a:off x="8009255" y="704850"/>
            <a:ext cx="904875" cy="2849245"/>
          </a:xfrm>
          <a:prstGeom prst="rect">
            <a:avLst/>
          </a:prstGeom>
          <a:blipFill rotWithShape="1">
            <a:blip r:embed="rId5">
              <a:alphaModFix amt="60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8121015" y="781050"/>
            <a:ext cx="686435" cy="2676525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文本框 48"/>
          <p:cNvSpPr txBox="1"/>
          <p:nvPr/>
        </p:nvSpPr>
        <p:spPr>
          <a:xfrm>
            <a:off x="8234680" y="946785"/>
            <a:ext cx="459740" cy="2354580"/>
          </a:xfrm>
          <a:prstGeom prst="rect">
            <a:avLst/>
          </a:prstGeom>
          <a:noFill/>
        </p:spPr>
        <p:txBody>
          <a:bodyPr vert="eaVert" wrap="square" rtlCol="0" anchor="t">
            <a:spAutoFit/>
          </a:bodyPr>
          <a:lstStyle/>
          <a:p>
            <a:pPr algn="dist"/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ENTER YOUR TITLE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86860" y="704850"/>
            <a:ext cx="3921760" cy="2849245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4086860" y="704850"/>
            <a:ext cx="3921760" cy="284861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7"/>
          <a:srcRect l="12276" r="2076"/>
          <a:stretch>
            <a:fillRect/>
          </a:stretch>
        </p:blipFill>
        <p:spPr>
          <a:xfrm>
            <a:off x="8914130" y="704850"/>
            <a:ext cx="3274060" cy="388556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8914130" y="694690"/>
            <a:ext cx="3274060" cy="3895725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16" grpId="0" animBg="1"/>
      <p:bldP spid="17" grpId="0" animBg="1"/>
      <p:bldP spid="18" grpId="0" animBg="1"/>
      <p:bldP spid="21" grpId="0"/>
      <p:bldP spid="22" grpId="0"/>
      <p:bldP spid="23" grpId="0"/>
      <p:bldP spid="35" grpId="0"/>
      <p:bldP spid="36" grpId="0" animBg="1"/>
      <p:bldP spid="37" grpId="0" animBg="1"/>
      <p:bldP spid="34" grpId="0"/>
      <p:bldP spid="27" grpId="0" animBg="1"/>
      <p:bldP spid="28" grpId="0" animBg="1"/>
      <p:bldP spid="29" grpId="0"/>
      <p:bldP spid="30" grpId="0"/>
      <p:bldP spid="41" grpId="0" animBg="1"/>
      <p:bldP spid="42" grpId="0" animBg="1"/>
      <p:bldP spid="49" grpId="0"/>
      <p:bldP spid="3" grpId="0" animBg="1"/>
      <p:bldP spid="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" name="组合 107"/>
          <p:cNvGrpSpPr/>
          <p:nvPr/>
        </p:nvGrpSpPr>
        <p:grpSpPr>
          <a:xfrm>
            <a:off x="804545" y="2104390"/>
            <a:ext cx="2806065" cy="3036570"/>
            <a:chOff x="1267" y="3314"/>
            <a:chExt cx="4419" cy="4782"/>
          </a:xfrm>
        </p:grpSpPr>
        <p:sp>
          <p:nvSpPr>
            <p:cNvPr id="103" name="任意多边形 102"/>
            <p:cNvSpPr/>
            <p:nvPr/>
          </p:nvSpPr>
          <p:spPr>
            <a:xfrm>
              <a:off x="1267" y="6437"/>
              <a:ext cx="2385" cy="1659"/>
            </a:xfrm>
            <a:custGeom>
              <a:avLst/>
              <a:gdLst>
                <a:gd name="connsiteX0" fmla="*/ 2385 w 2385"/>
                <a:gd name="connsiteY0" fmla="*/ 1659 h 1659"/>
                <a:gd name="connsiteX1" fmla="*/ 0 w 2385"/>
                <a:gd name="connsiteY1" fmla="*/ 1645 h 1659"/>
                <a:gd name="connsiteX2" fmla="*/ 698 w 2385"/>
                <a:gd name="connsiteY2" fmla="*/ 0 h 1659"/>
                <a:gd name="connsiteX3" fmla="*/ 2385 w 2385"/>
                <a:gd name="connsiteY3" fmla="*/ 1659 h 1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85" h="1659">
                  <a:moveTo>
                    <a:pt x="2385" y="1659"/>
                  </a:moveTo>
                  <a:lnTo>
                    <a:pt x="0" y="1645"/>
                  </a:lnTo>
                  <a:lnTo>
                    <a:pt x="698" y="0"/>
                  </a:lnTo>
                  <a:cubicBezTo>
                    <a:pt x="1283" y="-14"/>
                    <a:pt x="2385" y="418"/>
                    <a:pt x="2385" y="1659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02" name="组合 101"/>
            <p:cNvGrpSpPr/>
            <p:nvPr/>
          </p:nvGrpSpPr>
          <p:grpSpPr>
            <a:xfrm>
              <a:off x="1282" y="3314"/>
              <a:ext cx="4404" cy="4783"/>
              <a:chOff x="1282" y="3314"/>
              <a:chExt cx="4404" cy="4783"/>
            </a:xfrm>
          </p:grpSpPr>
          <p:grpSp>
            <p:nvGrpSpPr>
              <p:cNvPr id="89" name="组合 88"/>
              <p:cNvGrpSpPr/>
              <p:nvPr/>
            </p:nvGrpSpPr>
            <p:grpSpPr>
              <a:xfrm>
                <a:off x="1282" y="3314"/>
                <a:ext cx="4404" cy="4782"/>
                <a:chOff x="1282" y="3314"/>
                <a:chExt cx="4404" cy="4782"/>
              </a:xfrm>
            </p:grpSpPr>
            <p:sp>
              <p:nvSpPr>
                <p:cNvPr id="84" name="任意多边形 83"/>
                <p:cNvSpPr/>
                <p:nvPr/>
              </p:nvSpPr>
              <p:spPr>
                <a:xfrm>
                  <a:off x="2202" y="3314"/>
                  <a:ext cx="1589" cy="2524"/>
                </a:xfrm>
                <a:custGeom>
                  <a:avLst/>
                  <a:gdLst>
                    <a:gd name="connisteX0" fmla="*/ 663575 w 1009015"/>
                    <a:gd name="connsiteY0" fmla="*/ 0 h 1602740"/>
                    <a:gd name="connisteX1" fmla="*/ 1009015 w 1009015"/>
                    <a:gd name="connsiteY1" fmla="*/ 0 h 1602740"/>
                    <a:gd name="connisteX2" fmla="*/ 380365 w 1009015"/>
                    <a:gd name="connsiteY2" fmla="*/ 1602740 h 1602740"/>
                    <a:gd name="connisteX3" fmla="*/ 0 w 1009015"/>
                    <a:gd name="connsiteY3" fmla="*/ 1602740 h 1602740"/>
                  </a:gdLst>
                  <a:ahLst/>
                  <a:cxnLst>
                    <a:cxn ang="0">
                      <a:pos x="connisteX0" y="connsiteY0"/>
                    </a:cxn>
                    <a:cxn ang="0">
                      <a:pos x="connisteX1" y="connsiteY1"/>
                    </a:cxn>
                    <a:cxn ang="0">
                      <a:pos x="connisteX2" y="connsiteY2"/>
                    </a:cxn>
                    <a:cxn ang="0">
                      <a:pos x="connisteX3" y="connsiteY3"/>
                    </a:cxn>
                  </a:cxnLst>
                  <a:rect l="l" t="t" r="r" b="b"/>
                  <a:pathLst>
                    <a:path w="1009015" h="1602740">
                      <a:moveTo>
                        <a:pt x="663575" y="0"/>
                      </a:moveTo>
                      <a:lnTo>
                        <a:pt x="1009015" y="0"/>
                      </a:lnTo>
                      <a:lnTo>
                        <a:pt x="380365" y="1602740"/>
                      </a:lnTo>
                      <a:lnTo>
                        <a:pt x="0" y="1602740"/>
                      </a:lnTo>
                    </a:path>
                  </a:pathLst>
                </a:custGeom>
                <a:solidFill>
                  <a:srgbClr val="FFD966"/>
                </a:solidFill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81" name="任意多边形 80"/>
                <p:cNvSpPr/>
                <p:nvPr/>
              </p:nvSpPr>
              <p:spPr>
                <a:xfrm>
                  <a:off x="1282" y="3314"/>
                  <a:ext cx="4404" cy="4783"/>
                </a:xfrm>
                <a:custGeom>
                  <a:avLst/>
                  <a:gdLst>
                    <a:gd name="connisteX0" fmla="*/ 1531620 w 3408680"/>
                    <a:gd name="connsiteY0" fmla="*/ 0 h 3701415"/>
                    <a:gd name="connisteX1" fmla="*/ 0 w 3408680"/>
                    <a:gd name="connsiteY1" fmla="*/ 3701415 h 3701415"/>
                    <a:gd name="connisteX2" fmla="*/ 3408680 w 3408680"/>
                    <a:gd name="connsiteY2" fmla="*/ 3701415 h 3701415"/>
                    <a:gd name="connisteX3" fmla="*/ 3408680 w 3408680"/>
                    <a:gd name="connsiteY3" fmla="*/ 3391535 h 3701415"/>
                  </a:gdLst>
                  <a:ahLst/>
                  <a:cxnLst>
                    <a:cxn ang="0">
                      <a:pos x="connisteX0" y="connsiteY0"/>
                    </a:cxn>
                    <a:cxn ang="0">
                      <a:pos x="connisteX1" y="connsiteY1"/>
                    </a:cxn>
                    <a:cxn ang="0">
                      <a:pos x="connisteX2" y="connsiteY2"/>
                    </a:cxn>
                    <a:cxn ang="0">
                      <a:pos x="connisteX3" y="connsiteY3"/>
                    </a:cxn>
                  </a:cxnLst>
                  <a:rect l="l" t="t" r="r" b="b"/>
                  <a:pathLst>
                    <a:path w="3408680" h="3701415">
                      <a:moveTo>
                        <a:pt x="1531620" y="0"/>
                      </a:moveTo>
                      <a:lnTo>
                        <a:pt x="0" y="3701415"/>
                      </a:lnTo>
                      <a:lnTo>
                        <a:pt x="3408680" y="3701415"/>
                      </a:lnTo>
                      <a:lnTo>
                        <a:pt x="3408680" y="3391535"/>
                      </a:lnTo>
                    </a:path>
                  </a:pathLst>
                </a:custGeom>
                <a:noFill/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tailEnd type="oval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96" name="任意多边形 95"/>
              <p:cNvSpPr/>
              <p:nvPr/>
            </p:nvSpPr>
            <p:spPr>
              <a:xfrm>
                <a:off x="1950" y="6431"/>
                <a:ext cx="1715" cy="1666"/>
              </a:xfrm>
              <a:custGeom>
                <a:avLst/>
                <a:gdLst>
                  <a:gd name="connsiteX0" fmla="*/ 0 w 1715"/>
                  <a:gd name="connsiteY0" fmla="*/ 0 h 1666"/>
                  <a:gd name="connsiteX1" fmla="*/ 1715 w 1715"/>
                  <a:gd name="connsiteY1" fmla="*/ 1666 h 16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715" h="1666">
                    <a:moveTo>
                      <a:pt x="0" y="0"/>
                    </a:moveTo>
                    <a:cubicBezTo>
                      <a:pt x="947" y="0"/>
                      <a:pt x="1715" y="746"/>
                      <a:pt x="1715" y="1666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107" name="组合 106"/>
          <p:cNvGrpSpPr/>
          <p:nvPr/>
        </p:nvGrpSpPr>
        <p:grpSpPr>
          <a:xfrm>
            <a:off x="4561840" y="2104390"/>
            <a:ext cx="2796540" cy="3036570"/>
            <a:chOff x="7184" y="3314"/>
            <a:chExt cx="4404" cy="4782"/>
          </a:xfrm>
        </p:grpSpPr>
        <p:sp>
          <p:nvSpPr>
            <p:cNvPr id="104" name="任意多边形 103"/>
            <p:cNvSpPr/>
            <p:nvPr/>
          </p:nvSpPr>
          <p:spPr>
            <a:xfrm>
              <a:off x="7184" y="6431"/>
              <a:ext cx="2385" cy="1659"/>
            </a:xfrm>
            <a:custGeom>
              <a:avLst/>
              <a:gdLst>
                <a:gd name="connsiteX0" fmla="*/ 2385 w 2385"/>
                <a:gd name="connsiteY0" fmla="*/ 1659 h 1659"/>
                <a:gd name="connsiteX1" fmla="*/ 0 w 2385"/>
                <a:gd name="connsiteY1" fmla="*/ 1645 h 1659"/>
                <a:gd name="connsiteX2" fmla="*/ 698 w 2385"/>
                <a:gd name="connsiteY2" fmla="*/ 0 h 1659"/>
                <a:gd name="connsiteX3" fmla="*/ 2385 w 2385"/>
                <a:gd name="connsiteY3" fmla="*/ 1659 h 1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85" h="1659">
                  <a:moveTo>
                    <a:pt x="2385" y="1659"/>
                  </a:moveTo>
                  <a:lnTo>
                    <a:pt x="0" y="1645"/>
                  </a:lnTo>
                  <a:lnTo>
                    <a:pt x="698" y="0"/>
                  </a:lnTo>
                  <a:cubicBezTo>
                    <a:pt x="1283" y="-14"/>
                    <a:pt x="2385" y="418"/>
                    <a:pt x="2385" y="1659"/>
                  </a:cubicBezTo>
                  <a:close/>
                </a:path>
              </a:pathLst>
            </a:custGeom>
            <a:solidFill>
              <a:srgbClr val="F4B1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00" name="组合 99"/>
            <p:cNvGrpSpPr/>
            <p:nvPr/>
          </p:nvGrpSpPr>
          <p:grpSpPr>
            <a:xfrm>
              <a:off x="7184" y="3314"/>
              <a:ext cx="4404" cy="4783"/>
              <a:chOff x="7184" y="3314"/>
              <a:chExt cx="4404" cy="4783"/>
            </a:xfrm>
          </p:grpSpPr>
          <p:grpSp>
            <p:nvGrpSpPr>
              <p:cNvPr id="88" name="组合 87"/>
              <p:cNvGrpSpPr/>
              <p:nvPr/>
            </p:nvGrpSpPr>
            <p:grpSpPr>
              <a:xfrm>
                <a:off x="7184" y="3314"/>
                <a:ext cx="4404" cy="4782"/>
                <a:chOff x="7184" y="3314"/>
                <a:chExt cx="4404" cy="4782"/>
              </a:xfrm>
            </p:grpSpPr>
            <p:sp>
              <p:nvSpPr>
                <p:cNvPr id="85" name="任意多边形 84"/>
                <p:cNvSpPr/>
                <p:nvPr/>
              </p:nvSpPr>
              <p:spPr>
                <a:xfrm>
                  <a:off x="8119" y="3314"/>
                  <a:ext cx="1589" cy="2524"/>
                </a:xfrm>
                <a:custGeom>
                  <a:avLst/>
                  <a:gdLst>
                    <a:gd name="connisteX0" fmla="*/ 663575 w 1009015"/>
                    <a:gd name="connsiteY0" fmla="*/ 0 h 1602740"/>
                    <a:gd name="connisteX1" fmla="*/ 1009015 w 1009015"/>
                    <a:gd name="connsiteY1" fmla="*/ 0 h 1602740"/>
                    <a:gd name="connisteX2" fmla="*/ 380365 w 1009015"/>
                    <a:gd name="connsiteY2" fmla="*/ 1602740 h 1602740"/>
                    <a:gd name="connisteX3" fmla="*/ 0 w 1009015"/>
                    <a:gd name="connsiteY3" fmla="*/ 1602740 h 1602740"/>
                  </a:gdLst>
                  <a:ahLst/>
                  <a:cxnLst>
                    <a:cxn ang="0">
                      <a:pos x="connisteX0" y="connsiteY0"/>
                    </a:cxn>
                    <a:cxn ang="0">
                      <a:pos x="connisteX1" y="connsiteY1"/>
                    </a:cxn>
                    <a:cxn ang="0">
                      <a:pos x="connisteX2" y="connsiteY2"/>
                    </a:cxn>
                    <a:cxn ang="0">
                      <a:pos x="connisteX3" y="connsiteY3"/>
                    </a:cxn>
                  </a:cxnLst>
                  <a:rect l="l" t="t" r="r" b="b"/>
                  <a:pathLst>
                    <a:path w="1009015" h="1602740">
                      <a:moveTo>
                        <a:pt x="663575" y="0"/>
                      </a:moveTo>
                      <a:lnTo>
                        <a:pt x="1009015" y="0"/>
                      </a:lnTo>
                      <a:lnTo>
                        <a:pt x="380365" y="1602740"/>
                      </a:lnTo>
                      <a:lnTo>
                        <a:pt x="0" y="1602740"/>
                      </a:lnTo>
                    </a:path>
                  </a:pathLst>
                </a:custGeom>
                <a:solidFill>
                  <a:srgbClr val="F4B183"/>
                </a:solidFill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82" name="任意多边形 81"/>
                <p:cNvSpPr/>
                <p:nvPr/>
              </p:nvSpPr>
              <p:spPr>
                <a:xfrm>
                  <a:off x="7184" y="3314"/>
                  <a:ext cx="4404" cy="4783"/>
                </a:xfrm>
                <a:custGeom>
                  <a:avLst/>
                  <a:gdLst>
                    <a:gd name="connisteX0" fmla="*/ 1531620 w 3408680"/>
                    <a:gd name="connsiteY0" fmla="*/ 0 h 3701415"/>
                    <a:gd name="connisteX1" fmla="*/ 0 w 3408680"/>
                    <a:gd name="connsiteY1" fmla="*/ 3701415 h 3701415"/>
                    <a:gd name="connisteX2" fmla="*/ 3408680 w 3408680"/>
                    <a:gd name="connsiteY2" fmla="*/ 3701415 h 3701415"/>
                    <a:gd name="connisteX3" fmla="*/ 3408680 w 3408680"/>
                    <a:gd name="connsiteY3" fmla="*/ 3391535 h 3701415"/>
                  </a:gdLst>
                  <a:ahLst/>
                  <a:cxnLst>
                    <a:cxn ang="0">
                      <a:pos x="connisteX0" y="connsiteY0"/>
                    </a:cxn>
                    <a:cxn ang="0">
                      <a:pos x="connisteX1" y="connsiteY1"/>
                    </a:cxn>
                    <a:cxn ang="0">
                      <a:pos x="connisteX2" y="connsiteY2"/>
                    </a:cxn>
                    <a:cxn ang="0">
                      <a:pos x="connisteX3" y="connsiteY3"/>
                    </a:cxn>
                  </a:cxnLst>
                  <a:rect l="l" t="t" r="r" b="b"/>
                  <a:pathLst>
                    <a:path w="3408680" h="3701415">
                      <a:moveTo>
                        <a:pt x="1531620" y="0"/>
                      </a:moveTo>
                      <a:lnTo>
                        <a:pt x="0" y="3701415"/>
                      </a:lnTo>
                      <a:lnTo>
                        <a:pt x="3408680" y="3701415"/>
                      </a:lnTo>
                      <a:lnTo>
                        <a:pt x="3408680" y="3391535"/>
                      </a:lnTo>
                    </a:path>
                  </a:pathLst>
                </a:custGeom>
                <a:noFill/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tailEnd type="oval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97" name="任意多边形 96"/>
              <p:cNvSpPr/>
              <p:nvPr/>
            </p:nvSpPr>
            <p:spPr>
              <a:xfrm>
                <a:off x="7853" y="6431"/>
                <a:ext cx="1715" cy="1666"/>
              </a:xfrm>
              <a:custGeom>
                <a:avLst/>
                <a:gdLst>
                  <a:gd name="connsiteX0" fmla="*/ 0 w 1715"/>
                  <a:gd name="connsiteY0" fmla="*/ 0 h 1666"/>
                  <a:gd name="connsiteX1" fmla="*/ 1715 w 1715"/>
                  <a:gd name="connsiteY1" fmla="*/ 1666 h 16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715" h="1666">
                    <a:moveTo>
                      <a:pt x="0" y="0"/>
                    </a:moveTo>
                    <a:cubicBezTo>
                      <a:pt x="947" y="0"/>
                      <a:pt x="1715" y="746"/>
                      <a:pt x="1715" y="1666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106" name="组合 105"/>
          <p:cNvGrpSpPr/>
          <p:nvPr/>
        </p:nvGrpSpPr>
        <p:grpSpPr>
          <a:xfrm>
            <a:off x="8289925" y="2104390"/>
            <a:ext cx="2796540" cy="3036570"/>
            <a:chOff x="13055" y="3314"/>
            <a:chExt cx="4404" cy="4782"/>
          </a:xfrm>
        </p:grpSpPr>
        <p:sp>
          <p:nvSpPr>
            <p:cNvPr id="105" name="任意多边形 104"/>
            <p:cNvSpPr/>
            <p:nvPr/>
          </p:nvSpPr>
          <p:spPr>
            <a:xfrm>
              <a:off x="13055" y="6431"/>
              <a:ext cx="2385" cy="1659"/>
            </a:xfrm>
            <a:custGeom>
              <a:avLst/>
              <a:gdLst>
                <a:gd name="connsiteX0" fmla="*/ 2385 w 2385"/>
                <a:gd name="connsiteY0" fmla="*/ 1659 h 1659"/>
                <a:gd name="connsiteX1" fmla="*/ 0 w 2385"/>
                <a:gd name="connsiteY1" fmla="*/ 1645 h 1659"/>
                <a:gd name="connsiteX2" fmla="*/ 698 w 2385"/>
                <a:gd name="connsiteY2" fmla="*/ 0 h 1659"/>
                <a:gd name="connsiteX3" fmla="*/ 2385 w 2385"/>
                <a:gd name="connsiteY3" fmla="*/ 1659 h 1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85" h="1659">
                  <a:moveTo>
                    <a:pt x="2385" y="1659"/>
                  </a:moveTo>
                  <a:lnTo>
                    <a:pt x="0" y="1645"/>
                  </a:lnTo>
                  <a:lnTo>
                    <a:pt x="698" y="0"/>
                  </a:lnTo>
                  <a:cubicBezTo>
                    <a:pt x="1283" y="-14"/>
                    <a:pt x="2385" y="418"/>
                    <a:pt x="2385" y="1659"/>
                  </a:cubicBezTo>
                  <a:close/>
                </a:path>
              </a:pathLst>
            </a:custGeom>
            <a:solidFill>
              <a:srgbClr val="A9D1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99" name="组合 98"/>
            <p:cNvGrpSpPr/>
            <p:nvPr/>
          </p:nvGrpSpPr>
          <p:grpSpPr>
            <a:xfrm>
              <a:off x="13055" y="3314"/>
              <a:ext cx="4404" cy="4783"/>
              <a:chOff x="13055" y="3314"/>
              <a:chExt cx="4404" cy="4783"/>
            </a:xfrm>
          </p:grpSpPr>
          <p:grpSp>
            <p:nvGrpSpPr>
              <p:cNvPr id="87" name="组合 86"/>
              <p:cNvGrpSpPr/>
              <p:nvPr/>
            </p:nvGrpSpPr>
            <p:grpSpPr>
              <a:xfrm>
                <a:off x="13055" y="3314"/>
                <a:ext cx="4404" cy="4782"/>
                <a:chOff x="13055" y="3314"/>
                <a:chExt cx="4404" cy="4782"/>
              </a:xfrm>
            </p:grpSpPr>
            <p:sp>
              <p:nvSpPr>
                <p:cNvPr id="86" name="任意多边形 85"/>
                <p:cNvSpPr/>
                <p:nvPr/>
              </p:nvSpPr>
              <p:spPr>
                <a:xfrm>
                  <a:off x="14003" y="3314"/>
                  <a:ext cx="1589" cy="2524"/>
                </a:xfrm>
                <a:custGeom>
                  <a:avLst/>
                  <a:gdLst>
                    <a:gd name="connisteX0" fmla="*/ 663575 w 1009015"/>
                    <a:gd name="connsiteY0" fmla="*/ 0 h 1602740"/>
                    <a:gd name="connisteX1" fmla="*/ 1009015 w 1009015"/>
                    <a:gd name="connsiteY1" fmla="*/ 0 h 1602740"/>
                    <a:gd name="connisteX2" fmla="*/ 380365 w 1009015"/>
                    <a:gd name="connsiteY2" fmla="*/ 1602740 h 1602740"/>
                    <a:gd name="connisteX3" fmla="*/ 0 w 1009015"/>
                    <a:gd name="connsiteY3" fmla="*/ 1602740 h 1602740"/>
                  </a:gdLst>
                  <a:ahLst/>
                  <a:cxnLst>
                    <a:cxn ang="0">
                      <a:pos x="connisteX0" y="connsiteY0"/>
                    </a:cxn>
                    <a:cxn ang="0">
                      <a:pos x="connisteX1" y="connsiteY1"/>
                    </a:cxn>
                    <a:cxn ang="0">
                      <a:pos x="connisteX2" y="connsiteY2"/>
                    </a:cxn>
                    <a:cxn ang="0">
                      <a:pos x="connisteX3" y="connsiteY3"/>
                    </a:cxn>
                  </a:cxnLst>
                  <a:rect l="l" t="t" r="r" b="b"/>
                  <a:pathLst>
                    <a:path w="1009015" h="1602740">
                      <a:moveTo>
                        <a:pt x="663575" y="0"/>
                      </a:moveTo>
                      <a:lnTo>
                        <a:pt x="1009015" y="0"/>
                      </a:lnTo>
                      <a:lnTo>
                        <a:pt x="380365" y="1602740"/>
                      </a:lnTo>
                      <a:lnTo>
                        <a:pt x="0" y="1602740"/>
                      </a:lnTo>
                    </a:path>
                  </a:pathLst>
                </a:custGeom>
                <a:solidFill>
                  <a:srgbClr val="A9D18E"/>
                </a:solidFill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83" name="任意多边形 82"/>
                <p:cNvSpPr/>
                <p:nvPr/>
              </p:nvSpPr>
              <p:spPr>
                <a:xfrm>
                  <a:off x="13055" y="3314"/>
                  <a:ext cx="4404" cy="4783"/>
                </a:xfrm>
                <a:custGeom>
                  <a:avLst/>
                  <a:gdLst>
                    <a:gd name="connisteX0" fmla="*/ 1531620 w 3408680"/>
                    <a:gd name="connsiteY0" fmla="*/ 0 h 3701415"/>
                    <a:gd name="connisteX1" fmla="*/ 0 w 3408680"/>
                    <a:gd name="connsiteY1" fmla="*/ 3701415 h 3701415"/>
                    <a:gd name="connisteX2" fmla="*/ 3408680 w 3408680"/>
                    <a:gd name="connsiteY2" fmla="*/ 3701415 h 3701415"/>
                    <a:gd name="connisteX3" fmla="*/ 3408680 w 3408680"/>
                    <a:gd name="connsiteY3" fmla="*/ 3391535 h 3701415"/>
                  </a:gdLst>
                  <a:ahLst/>
                  <a:cxnLst>
                    <a:cxn ang="0">
                      <a:pos x="connisteX0" y="connsiteY0"/>
                    </a:cxn>
                    <a:cxn ang="0">
                      <a:pos x="connisteX1" y="connsiteY1"/>
                    </a:cxn>
                    <a:cxn ang="0">
                      <a:pos x="connisteX2" y="connsiteY2"/>
                    </a:cxn>
                    <a:cxn ang="0">
                      <a:pos x="connisteX3" y="connsiteY3"/>
                    </a:cxn>
                  </a:cxnLst>
                  <a:rect l="l" t="t" r="r" b="b"/>
                  <a:pathLst>
                    <a:path w="3408680" h="3701415">
                      <a:moveTo>
                        <a:pt x="1531620" y="0"/>
                      </a:moveTo>
                      <a:lnTo>
                        <a:pt x="0" y="3701415"/>
                      </a:lnTo>
                      <a:lnTo>
                        <a:pt x="3408680" y="3701415"/>
                      </a:lnTo>
                      <a:lnTo>
                        <a:pt x="3408680" y="3391535"/>
                      </a:lnTo>
                    </a:path>
                  </a:pathLst>
                </a:custGeom>
                <a:noFill/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tailEnd type="oval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98" name="任意多边形 97"/>
              <p:cNvSpPr/>
              <p:nvPr/>
            </p:nvSpPr>
            <p:spPr>
              <a:xfrm>
                <a:off x="13737" y="6431"/>
                <a:ext cx="1715" cy="1666"/>
              </a:xfrm>
              <a:custGeom>
                <a:avLst/>
                <a:gdLst>
                  <a:gd name="connsiteX0" fmla="*/ 0 w 1715"/>
                  <a:gd name="connsiteY0" fmla="*/ 0 h 1666"/>
                  <a:gd name="connsiteX1" fmla="*/ 1715 w 1715"/>
                  <a:gd name="connsiteY1" fmla="*/ 1666 h 16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715" h="1666">
                    <a:moveTo>
                      <a:pt x="0" y="0"/>
                    </a:moveTo>
                    <a:cubicBezTo>
                      <a:pt x="947" y="0"/>
                      <a:pt x="1715" y="746"/>
                      <a:pt x="1715" y="1666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90" name="文本框 89"/>
          <p:cNvSpPr txBox="1"/>
          <p:nvPr/>
        </p:nvSpPr>
        <p:spPr>
          <a:xfrm rot="1260000">
            <a:off x="5455285" y="2101850"/>
            <a:ext cx="459740" cy="1607820"/>
          </a:xfrm>
          <a:prstGeom prst="rect">
            <a:avLst/>
          </a:prstGeom>
          <a:noFill/>
        </p:spPr>
        <p:txBody>
          <a:bodyPr vert="eaVert" wrap="square" rtlCol="0" anchor="t">
            <a:spAutoFit/>
          </a:bodyPr>
          <a:lstStyle/>
          <a:p>
            <a:pPr algn="dist">
              <a:lnSpc>
                <a:spcPct val="150000"/>
              </a:lnSpc>
              <a:spcAft>
                <a:spcPts val="600"/>
              </a:spcAft>
              <a:buClr>
                <a:srgbClr val="5ABEAA"/>
              </a:buClr>
            </a:pP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ENTER YOUR TITLE</a:t>
            </a:r>
          </a:p>
        </p:txBody>
      </p:sp>
      <p:sp>
        <p:nvSpPr>
          <p:cNvPr id="91" name="文本框 90"/>
          <p:cNvSpPr txBox="1"/>
          <p:nvPr/>
        </p:nvSpPr>
        <p:spPr>
          <a:xfrm rot="1260000">
            <a:off x="1703070" y="2101850"/>
            <a:ext cx="459740" cy="1607820"/>
          </a:xfrm>
          <a:prstGeom prst="rect">
            <a:avLst/>
          </a:prstGeom>
          <a:noFill/>
        </p:spPr>
        <p:txBody>
          <a:bodyPr vert="eaVert" wrap="square" rtlCol="0" anchor="t">
            <a:spAutoFit/>
          </a:bodyPr>
          <a:lstStyle/>
          <a:p>
            <a:pPr algn="dist">
              <a:lnSpc>
                <a:spcPct val="150000"/>
              </a:lnSpc>
              <a:spcAft>
                <a:spcPts val="600"/>
              </a:spcAft>
              <a:buClr>
                <a:srgbClr val="5ABEAA"/>
              </a:buClr>
            </a:pP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ENTER YOUR TITLE</a:t>
            </a:r>
          </a:p>
        </p:txBody>
      </p:sp>
      <p:sp>
        <p:nvSpPr>
          <p:cNvPr id="92" name="文本框 91"/>
          <p:cNvSpPr txBox="1"/>
          <p:nvPr/>
        </p:nvSpPr>
        <p:spPr>
          <a:xfrm rot="1260000">
            <a:off x="9193530" y="2102485"/>
            <a:ext cx="459740" cy="1607820"/>
          </a:xfrm>
          <a:prstGeom prst="rect">
            <a:avLst/>
          </a:prstGeom>
          <a:noFill/>
        </p:spPr>
        <p:txBody>
          <a:bodyPr vert="eaVert" wrap="square" rtlCol="0" anchor="t">
            <a:spAutoFit/>
          </a:bodyPr>
          <a:lstStyle/>
          <a:p>
            <a:pPr algn="dist">
              <a:lnSpc>
                <a:spcPct val="150000"/>
              </a:lnSpc>
              <a:spcAft>
                <a:spcPts val="600"/>
              </a:spcAft>
              <a:buClr>
                <a:srgbClr val="5ABEAA"/>
              </a:buClr>
            </a:pP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ENTER YOUR TITLE</a:t>
            </a:r>
          </a:p>
        </p:txBody>
      </p:sp>
      <p:sp>
        <p:nvSpPr>
          <p:cNvPr id="93" name="矩形 92"/>
          <p:cNvSpPr/>
          <p:nvPr/>
        </p:nvSpPr>
        <p:spPr>
          <a:xfrm>
            <a:off x="6390640" y="2006600"/>
            <a:ext cx="1757680" cy="2722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fontAlgn="base">
              <a:lnSpc>
                <a:spcPct val="19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  <a:sym typeface="Gill Sans" charset="0"/>
              </a:rPr>
              <a:t>        </a:t>
            </a: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  <a:sym typeface="Gill Sans" charset="0"/>
              </a:rPr>
              <a:t>此处添加详细文本描述，建议与标题相关并符合整体语言风格。此处添加详细文本描述，建议与标题相关并符合整体语言风格，语言描述尽量简洁生动。尽量将每页幻灯片的字数控制在</a:t>
            </a:r>
            <a:r>
              <a:rPr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  <a:sym typeface="Gill Sans" charset="0"/>
              </a:rPr>
              <a:t>200</a:t>
            </a: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  <a:sym typeface="Gill Sans" charset="0"/>
              </a:rPr>
              <a:t>字以内，据统计每页幻灯片的最好之内。</a:t>
            </a:r>
          </a:p>
        </p:txBody>
      </p:sp>
      <p:sp>
        <p:nvSpPr>
          <p:cNvPr id="94" name="矩形 93"/>
          <p:cNvSpPr/>
          <p:nvPr/>
        </p:nvSpPr>
        <p:spPr>
          <a:xfrm>
            <a:off x="10060305" y="2006600"/>
            <a:ext cx="1757680" cy="2722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fontAlgn="base">
              <a:lnSpc>
                <a:spcPct val="19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  <a:sym typeface="Gill Sans" charset="0"/>
              </a:rPr>
              <a:t>        </a:t>
            </a: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  <a:sym typeface="Gill Sans" charset="0"/>
              </a:rPr>
              <a:t>此处添加详细文本描述，建议与标题相关并符合整体语言风格。此处添加详细文本描述，建议与标题相关并符合整体语言风格，语言描述尽量简洁生动。尽量将每页幻灯片的字数控制在</a:t>
            </a:r>
            <a:r>
              <a:rPr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  <a:sym typeface="Gill Sans" charset="0"/>
              </a:rPr>
              <a:t>200</a:t>
            </a: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  <a:sym typeface="Gill Sans" charset="0"/>
              </a:rPr>
              <a:t>字以内，据统计每页幻灯片的最好之内。</a:t>
            </a:r>
          </a:p>
        </p:txBody>
      </p:sp>
      <p:sp>
        <p:nvSpPr>
          <p:cNvPr id="95" name="矩形 94"/>
          <p:cNvSpPr/>
          <p:nvPr/>
        </p:nvSpPr>
        <p:spPr>
          <a:xfrm>
            <a:off x="2673350" y="2006600"/>
            <a:ext cx="1757680" cy="2722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fontAlgn="base">
              <a:lnSpc>
                <a:spcPct val="19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  <a:sym typeface="Gill Sans" charset="0"/>
              </a:rPr>
              <a:t>        </a:t>
            </a: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  <a:sym typeface="Gill Sans" charset="0"/>
              </a:rPr>
              <a:t>此处添加详细文本描述，建议与标题相关并符合整体语言风格。此处添加详细文本描述，建议与标题相关并符合整体语言风格，语言描述尽量简洁生动。尽量将每页幻灯片的字数控制在</a:t>
            </a:r>
            <a:r>
              <a:rPr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  <a:sym typeface="Gill Sans" charset="0"/>
              </a:rPr>
              <a:t>200</a:t>
            </a: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  <a:sym typeface="Gill Sans" charset="0"/>
              </a:rPr>
              <a:t>字以内，据统计每页幻灯片的最好之内。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4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4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4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4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4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4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4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4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4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4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4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4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4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4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4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4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" grpId="0"/>
      <p:bldP spid="91" grpId="0"/>
      <p:bldP spid="92" grpId="0"/>
      <p:bldP spid="93" grpId="0"/>
      <p:bldP spid="94" grpId="0"/>
      <p:bldP spid="9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1276985" y="2145665"/>
            <a:ext cx="776605" cy="724535"/>
          </a:xfrm>
          <a:prstGeom prst="ellipse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椭圆 4"/>
          <p:cNvSpPr/>
          <p:nvPr/>
        </p:nvSpPr>
        <p:spPr>
          <a:xfrm>
            <a:off x="3514725" y="2159635"/>
            <a:ext cx="776605" cy="724535"/>
          </a:xfrm>
          <a:prstGeom prst="ellipse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5707380" y="2145665"/>
            <a:ext cx="776605" cy="724535"/>
          </a:xfrm>
          <a:prstGeom prst="ellipse">
            <a:avLst/>
          </a:prstGeom>
          <a:solidFill>
            <a:srgbClr val="A9D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7922260" y="2159635"/>
            <a:ext cx="776605" cy="724535"/>
          </a:xfrm>
          <a:prstGeom prst="ellipse">
            <a:avLst/>
          </a:prstGeom>
          <a:solidFill>
            <a:srgbClr val="8FAA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10181590" y="2174240"/>
            <a:ext cx="776605" cy="724535"/>
          </a:xfrm>
          <a:prstGeom prst="ellipse">
            <a:avLst/>
          </a:prstGeom>
          <a:solidFill>
            <a:srgbClr val="8DCD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50" name="手机"/>
          <p:cNvSpPr/>
          <p:nvPr/>
        </p:nvSpPr>
        <p:spPr bwMode="auto">
          <a:xfrm>
            <a:off x="5953760" y="2311400"/>
            <a:ext cx="283845" cy="421640"/>
          </a:xfrm>
          <a:custGeom>
            <a:avLst/>
            <a:gdLst>
              <a:gd name="T0" fmla="*/ 134485 w 2938"/>
              <a:gd name="T1" fmla="*/ 2420 h 5511"/>
              <a:gd name="T2" fmla="*/ 89887 w 2938"/>
              <a:gd name="T3" fmla="*/ 15901 h 5511"/>
              <a:gd name="T4" fmla="*/ 51858 w 2938"/>
              <a:gd name="T5" fmla="*/ 41481 h 5511"/>
              <a:gd name="T6" fmla="*/ 22817 w 2938"/>
              <a:gd name="T7" fmla="*/ 77085 h 5511"/>
              <a:gd name="T8" fmla="*/ 4840 w 2938"/>
              <a:gd name="T9" fmla="*/ 119257 h 5511"/>
              <a:gd name="T10" fmla="*/ 0 w 2938"/>
              <a:gd name="T11" fmla="*/ 1746336 h 5511"/>
              <a:gd name="T12" fmla="*/ 4840 w 2938"/>
              <a:gd name="T13" fmla="*/ 1786089 h 5511"/>
              <a:gd name="T14" fmla="*/ 22817 w 2938"/>
              <a:gd name="T15" fmla="*/ 1828606 h 5511"/>
              <a:gd name="T16" fmla="*/ 51858 w 2938"/>
              <a:gd name="T17" fmla="*/ 1863865 h 5511"/>
              <a:gd name="T18" fmla="*/ 89887 w 2938"/>
              <a:gd name="T19" fmla="*/ 1889445 h 5511"/>
              <a:gd name="T20" fmla="*/ 134485 w 2938"/>
              <a:gd name="T21" fmla="*/ 1903272 h 5511"/>
              <a:gd name="T22" fmla="*/ 864989 w 2938"/>
              <a:gd name="T23" fmla="*/ 1905000 h 5511"/>
              <a:gd name="T24" fmla="*/ 911316 w 2938"/>
              <a:gd name="T25" fmla="*/ 1895667 h 5511"/>
              <a:gd name="T26" fmla="*/ 952111 w 2938"/>
              <a:gd name="T27" fmla="*/ 1873544 h 5511"/>
              <a:gd name="T28" fmla="*/ 984263 w 2938"/>
              <a:gd name="T29" fmla="*/ 1841396 h 5511"/>
              <a:gd name="T30" fmla="*/ 1006043 w 2938"/>
              <a:gd name="T31" fmla="*/ 1800953 h 5511"/>
              <a:gd name="T32" fmla="*/ 1015377 w 2938"/>
              <a:gd name="T33" fmla="*/ 1754633 h 5511"/>
              <a:gd name="T34" fmla="*/ 1013994 w 2938"/>
              <a:gd name="T35" fmla="*/ 134812 h 5511"/>
              <a:gd name="T36" fmla="*/ 999820 w 2938"/>
              <a:gd name="T37" fmla="*/ 90220 h 5511"/>
              <a:gd name="T38" fmla="*/ 974237 w 2938"/>
              <a:gd name="T39" fmla="*/ 52542 h 5511"/>
              <a:gd name="T40" fmla="*/ 938973 w 2938"/>
              <a:gd name="T41" fmla="*/ 23160 h 5511"/>
              <a:gd name="T42" fmla="*/ 896450 w 2938"/>
              <a:gd name="T43" fmla="*/ 5531 h 5511"/>
              <a:gd name="T44" fmla="*/ 412789 w 2938"/>
              <a:gd name="T45" fmla="*/ 127553 h 5511"/>
              <a:gd name="T46" fmla="*/ 615380 w 2938"/>
              <a:gd name="T47" fmla="*/ 129973 h 5511"/>
              <a:gd name="T48" fmla="*/ 629209 w 2938"/>
              <a:gd name="T49" fmla="*/ 141034 h 5511"/>
              <a:gd name="T50" fmla="*/ 635086 w 2938"/>
              <a:gd name="T51" fmla="*/ 159009 h 5511"/>
              <a:gd name="T52" fmla="*/ 630938 w 2938"/>
              <a:gd name="T53" fmla="*/ 174219 h 5511"/>
              <a:gd name="T54" fmla="*/ 618146 w 2938"/>
              <a:gd name="T55" fmla="*/ 187009 h 5511"/>
              <a:gd name="T56" fmla="*/ 412789 w 2938"/>
              <a:gd name="T57" fmla="*/ 190811 h 5511"/>
              <a:gd name="T58" fmla="*/ 397577 w 2938"/>
              <a:gd name="T59" fmla="*/ 187009 h 5511"/>
              <a:gd name="T60" fmla="*/ 384440 w 2938"/>
              <a:gd name="T61" fmla="*/ 174219 h 5511"/>
              <a:gd name="T62" fmla="*/ 380637 w 2938"/>
              <a:gd name="T63" fmla="*/ 159009 h 5511"/>
              <a:gd name="T64" fmla="*/ 386168 w 2938"/>
              <a:gd name="T65" fmla="*/ 141034 h 5511"/>
              <a:gd name="T66" fmla="*/ 400343 w 2938"/>
              <a:gd name="T67" fmla="*/ 129973 h 5511"/>
              <a:gd name="T68" fmla="*/ 507516 w 2938"/>
              <a:gd name="T69" fmla="*/ 1841742 h 5511"/>
              <a:gd name="T70" fmla="*/ 479513 w 2938"/>
              <a:gd name="T71" fmla="*/ 1837594 h 5511"/>
              <a:gd name="T72" fmla="*/ 454275 w 2938"/>
              <a:gd name="T73" fmla="*/ 1825495 h 5511"/>
              <a:gd name="T74" fmla="*/ 434223 w 2938"/>
              <a:gd name="T75" fmla="*/ 1806829 h 5511"/>
              <a:gd name="T76" fmla="*/ 420049 w 2938"/>
              <a:gd name="T77" fmla="*/ 1783323 h 5511"/>
              <a:gd name="T78" fmla="*/ 413134 w 2938"/>
              <a:gd name="T79" fmla="*/ 1756015 h 5511"/>
              <a:gd name="T80" fmla="*/ 413826 w 2938"/>
              <a:gd name="T81" fmla="*/ 1731818 h 5511"/>
              <a:gd name="T82" fmla="*/ 422123 w 2938"/>
              <a:gd name="T83" fmla="*/ 1704856 h 5511"/>
              <a:gd name="T84" fmla="*/ 437335 w 2938"/>
              <a:gd name="T85" fmla="*/ 1682387 h 5511"/>
              <a:gd name="T86" fmla="*/ 458078 w 2938"/>
              <a:gd name="T87" fmla="*/ 1665103 h 5511"/>
              <a:gd name="T88" fmla="*/ 483661 w 2938"/>
              <a:gd name="T89" fmla="*/ 1654042 h 5511"/>
              <a:gd name="T90" fmla="*/ 507516 w 2938"/>
              <a:gd name="T91" fmla="*/ 1651277 h 5511"/>
              <a:gd name="T92" fmla="*/ 536210 w 2938"/>
              <a:gd name="T93" fmla="*/ 1655425 h 5511"/>
              <a:gd name="T94" fmla="*/ 561102 w 2938"/>
              <a:gd name="T95" fmla="*/ 1667523 h 5511"/>
              <a:gd name="T96" fmla="*/ 581154 w 2938"/>
              <a:gd name="T97" fmla="*/ 1685498 h 5511"/>
              <a:gd name="T98" fmla="*/ 595674 w 2938"/>
              <a:gd name="T99" fmla="*/ 1709349 h 5511"/>
              <a:gd name="T100" fmla="*/ 602589 w 2938"/>
              <a:gd name="T101" fmla="*/ 1737003 h 5511"/>
              <a:gd name="T102" fmla="*/ 601897 w 2938"/>
              <a:gd name="T103" fmla="*/ 1761200 h 5511"/>
              <a:gd name="T104" fmla="*/ 593600 w 2938"/>
              <a:gd name="T105" fmla="*/ 1787817 h 5511"/>
              <a:gd name="T106" fmla="*/ 578388 w 2938"/>
              <a:gd name="T107" fmla="*/ 1810631 h 5511"/>
              <a:gd name="T108" fmla="*/ 556954 w 2938"/>
              <a:gd name="T109" fmla="*/ 1827915 h 5511"/>
              <a:gd name="T110" fmla="*/ 531370 w 2938"/>
              <a:gd name="T111" fmla="*/ 1838631 h 5511"/>
              <a:gd name="T112" fmla="*/ 952456 w 2938"/>
              <a:gd name="T113" fmla="*/ 1587673 h 5511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</a:gdLst>
            <a:ahLst/>
            <a:cxnLst>
              <a:cxn ang="T114">
                <a:pos x="T0" y="T1"/>
              </a:cxn>
              <a:cxn ang="T115">
                <a:pos x="T2" y="T3"/>
              </a:cxn>
              <a:cxn ang="T116">
                <a:pos x="T4" y="T5"/>
              </a:cxn>
              <a:cxn ang="T117">
                <a:pos x="T6" y="T7"/>
              </a:cxn>
              <a:cxn ang="T118">
                <a:pos x="T8" y="T9"/>
              </a:cxn>
              <a:cxn ang="T119">
                <a:pos x="T10" y="T11"/>
              </a:cxn>
              <a:cxn ang="T120">
                <a:pos x="T12" y="T13"/>
              </a:cxn>
              <a:cxn ang="T121">
                <a:pos x="T14" y="T15"/>
              </a:cxn>
              <a:cxn ang="T122">
                <a:pos x="T16" y="T17"/>
              </a:cxn>
              <a:cxn ang="T123">
                <a:pos x="T18" y="T19"/>
              </a:cxn>
              <a:cxn ang="T124">
                <a:pos x="T20" y="T21"/>
              </a:cxn>
              <a:cxn ang="T125">
                <a:pos x="T22" y="T23"/>
              </a:cxn>
              <a:cxn ang="T126">
                <a:pos x="T24" y="T25"/>
              </a:cxn>
              <a:cxn ang="T127">
                <a:pos x="T26" y="T27"/>
              </a:cxn>
              <a:cxn ang="T128">
                <a:pos x="T28" y="T29"/>
              </a:cxn>
              <a:cxn ang="T129">
                <a:pos x="T30" y="T31"/>
              </a:cxn>
              <a:cxn ang="T130">
                <a:pos x="T32" y="T33"/>
              </a:cxn>
              <a:cxn ang="T131">
                <a:pos x="T34" y="T35"/>
              </a:cxn>
              <a:cxn ang="T132">
                <a:pos x="T36" y="T37"/>
              </a:cxn>
              <a:cxn ang="T133">
                <a:pos x="T38" y="T39"/>
              </a:cxn>
              <a:cxn ang="T134">
                <a:pos x="T40" y="T41"/>
              </a:cxn>
              <a:cxn ang="T135">
                <a:pos x="T42" y="T43"/>
              </a:cxn>
              <a:cxn ang="T136">
                <a:pos x="T44" y="T45"/>
              </a:cxn>
              <a:cxn ang="T137">
                <a:pos x="T46" y="T47"/>
              </a:cxn>
              <a:cxn ang="T138">
                <a:pos x="T48" y="T49"/>
              </a:cxn>
              <a:cxn ang="T139">
                <a:pos x="T50" y="T51"/>
              </a:cxn>
              <a:cxn ang="T140">
                <a:pos x="T52" y="T53"/>
              </a:cxn>
              <a:cxn ang="T141">
                <a:pos x="T54" y="T55"/>
              </a:cxn>
              <a:cxn ang="T142">
                <a:pos x="T56" y="T57"/>
              </a:cxn>
              <a:cxn ang="T143">
                <a:pos x="T58" y="T59"/>
              </a:cxn>
              <a:cxn ang="T144">
                <a:pos x="T60" y="T61"/>
              </a:cxn>
              <a:cxn ang="T145">
                <a:pos x="T62" y="T63"/>
              </a:cxn>
              <a:cxn ang="T146">
                <a:pos x="T64" y="T65"/>
              </a:cxn>
              <a:cxn ang="T147">
                <a:pos x="T66" y="T67"/>
              </a:cxn>
              <a:cxn ang="T148">
                <a:pos x="T68" y="T69"/>
              </a:cxn>
              <a:cxn ang="T149">
                <a:pos x="T70" y="T71"/>
              </a:cxn>
              <a:cxn ang="T150">
                <a:pos x="T72" y="T73"/>
              </a:cxn>
              <a:cxn ang="T151">
                <a:pos x="T74" y="T75"/>
              </a:cxn>
              <a:cxn ang="T152">
                <a:pos x="T76" y="T77"/>
              </a:cxn>
              <a:cxn ang="T153">
                <a:pos x="T78" y="T79"/>
              </a:cxn>
              <a:cxn ang="T154">
                <a:pos x="T80" y="T81"/>
              </a:cxn>
              <a:cxn ang="T155">
                <a:pos x="T82" y="T83"/>
              </a:cxn>
              <a:cxn ang="T156">
                <a:pos x="T84" y="T85"/>
              </a:cxn>
              <a:cxn ang="T157">
                <a:pos x="T86" y="T87"/>
              </a:cxn>
              <a:cxn ang="T158">
                <a:pos x="T88" y="T89"/>
              </a:cxn>
              <a:cxn ang="T159">
                <a:pos x="T90" y="T91"/>
              </a:cxn>
              <a:cxn ang="T160">
                <a:pos x="T92" y="T93"/>
              </a:cxn>
              <a:cxn ang="T161">
                <a:pos x="T94" y="T95"/>
              </a:cxn>
              <a:cxn ang="T162">
                <a:pos x="T96" y="T97"/>
              </a:cxn>
              <a:cxn ang="T163">
                <a:pos x="T98" y="T99"/>
              </a:cxn>
              <a:cxn ang="T164">
                <a:pos x="T100" y="T101"/>
              </a:cxn>
              <a:cxn ang="T165">
                <a:pos x="T102" y="T103"/>
              </a:cxn>
              <a:cxn ang="T166">
                <a:pos x="T104" y="T105"/>
              </a:cxn>
              <a:cxn ang="T167">
                <a:pos x="T106" y="T107"/>
              </a:cxn>
              <a:cxn ang="T168">
                <a:pos x="T108" y="T109"/>
              </a:cxn>
              <a:cxn ang="T169">
                <a:pos x="T110" y="T111"/>
              </a:cxn>
              <a:cxn ang="T170">
                <a:pos x="T112" y="T113"/>
              </a:cxn>
            </a:cxnLst>
            <a:rect l="0" t="0" r="r" b="b"/>
            <a:pathLst>
              <a:path w="2938" h="5511">
                <a:moveTo>
                  <a:pt x="2479" y="0"/>
                </a:moveTo>
                <a:lnTo>
                  <a:pt x="458" y="0"/>
                </a:lnTo>
                <a:lnTo>
                  <a:pt x="435" y="1"/>
                </a:lnTo>
                <a:lnTo>
                  <a:pt x="412" y="3"/>
                </a:lnTo>
                <a:lnTo>
                  <a:pt x="389" y="7"/>
                </a:lnTo>
                <a:lnTo>
                  <a:pt x="366" y="11"/>
                </a:lnTo>
                <a:lnTo>
                  <a:pt x="345" y="16"/>
                </a:lnTo>
                <a:lnTo>
                  <a:pt x="322" y="22"/>
                </a:lnTo>
                <a:lnTo>
                  <a:pt x="301" y="29"/>
                </a:lnTo>
                <a:lnTo>
                  <a:pt x="281" y="37"/>
                </a:lnTo>
                <a:lnTo>
                  <a:pt x="260" y="46"/>
                </a:lnTo>
                <a:lnTo>
                  <a:pt x="240" y="56"/>
                </a:lnTo>
                <a:lnTo>
                  <a:pt x="221" y="67"/>
                </a:lnTo>
                <a:lnTo>
                  <a:pt x="203" y="80"/>
                </a:lnTo>
                <a:lnTo>
                  <a:pt x="184" y="93"/>
                </a:lnTo>
                <a:lnTo>
                  <a:pt x="167" y="106"/>
                </a:lnTo>
                <a:lnTo>
                  <a:pt x="150" y="120"/>
                </a:lnTo>
                <a:lnTo>
                  <a:pt x="135" y="135"/>
                </a:lnTo>
                <a:lnTo>
                  <a:pt x="119" y="152"/>
                </a:lnTo>
                <a:lnTo>
                  <a:pt x="104" y="169"/>
                </a:lnTo>
                <a:lnTo>
                  <a:pt x="91" y="186"/>
                </a:lnTo>
                <a:lnTo>
                  <a:pt x="78" y="203"/>
                </a:lnTo>
                <a:lnTo>
                  <a:pt x="66" y="223"/>
                </a:lnTo>
                <a:lnTo>
                  <a:pt x="55" y="242"/>
                </a:lnTo>
                <a:lnTo>
                  <a:pt x="45" y="261"/>
                </a:lnTo>
                <a:lnTo>
                  <a:pt x="35" y="281"/>
                </a:lnTo>
                <a:lnTo>
                  <a:pt x="27" y="303"/>
                </a:lnTo>
                <a:lnTo>
                  <a:pt x="20" y="324"/>
                </a:lnTo>
                <a:lnTo>
                  <a:pt x="14" y="345"/>
                </a:lnTo>
                <a:lnTo>
                  <a:pt x="9" y="368"/>
                </a:lnTo>
                <a:lnTo>
                  <a:pt x="5" y="390"/>
                </a:lnTo>
                <a:lnTo>
                  <a:pt x="2" y="413"/>
                </a:lnTo>
                <a:lnTo>
                  <a:pt x="0" y="437"/>
                </a:lnTo>
                <a:lnTo>
                  <a:pt x="0" y="460"/>
                </a:lnTo>
                <a:lnTo>
                  <a:pt x="0" y="5052"/>
                </a:lnTo>
                <a:lnTo>
                  <a:pt x="0" y="5076"/>
                </a:lnTo>
                <a:lnTo>
                  <a:pt x="2" y="5099"/>
                </a:lnTo>
                <a:lnTo>
                  <a:pt x="5" y="5122"/>
                </a:lnTo>
                <a:lnTo>
                  <a:pt x="9" y="5144"/>
                </a:lnTo>
                <a:lnTo>
                  <a:pt x="14" y="5167"/>
                </a:lnTo>
                <a:lnTo>
                  <a:pt x="20" y="5189"/>
                </a:lnTo>
                <a:lnTo>
                  <a:pt x="27" y="5210"/>
                </a:lnTo>
                <a:lnTo>
                  <a:pt x="35" y="5230"/>
                </a:lnTo>
                <a:lnTo>
                  <a:pt x="45" y="5251"/>
                </a:lnTo>
                <a:lnTo>
                  <a:pt x="55" y="5271"/>
                </a:lnTo>
                <a:lnTo>
                  <a:pt x="66" y="5290"/>
                </a:lnTo>
                <a:lnTo>
                  <a:pt x="78" y="5309"/>
                </a:lnTo>
                <a:lnTo>
                  <a:pt x="91" y="5327"/>
                </a:lnTo>
                <a:lnTo>
                  <a:pt x="104" y="5344"/>
                </a:lnTo>
                <a:lnTo>
                  <a:pt x="119" y="5360"/>
                </a:lnTo>
                <a:lnTo>
                  <a:pt x="135" y="5377"/>
                </a:lnTo>
                <a:lnTo>
                  <a:pt x="150" y="5392"/>
                </a:lnTo>
                <a:lnTo>
                  <a:pt x="167" y="5406"/>
                </a:lnTo>
                <a:lnTo>
                  <a:pt x="184" y="5420"/>
                </a:lnTo>
                <a:lnTo>
                  <a:pt x="203" y="5433"/>
                </a:lnTo>
                <a:lnTo>
                  <a:pt x="221" y="5445"/>
                </a:lnTo>
                <a:lnTo>
                  <a:pt x="240" y="5456"/>
                </a:lnTo>
                <a:lnTo>
                  <a:pt x="260" y="5466"/>
                </a:lnTo>
                <a:lnTo>
                  <a:pt x="281" y="5475"/>
                </a:lnTo>
                <a:lnTo>
                  <a:pt x="301" y="5484"/>
                </a:lnTo>
                <a:lnTo>
                  <a:pt x="322" y="5491"/>
                </a:lnTo>
                <a:lnTo>
                  <a:pt x="345" y="5497"/>
                </a:lnTo>
                <a:lnTo>
                  <a:pt x="366" y="5502"/>
                </a:lnTo>
                <a:lnTo>
                  <a:pt x="389" y="5506"/>
                </a:lnTo>
                <a:lnTo>
                  <a:pt x="412" y="5509"/>
                </a:lnTo>
                <a:lnTo>
                  <a:pt x="435" y="5511"/>
                </a:lnTo>
                <a:lnTo>
                  <a:pt x="458" y="5511"/>
                </a:lnTo>
                <a:lnTo>
                  <a:pt x="2479" y="5511"/>
                </a:lnTo>
                <a:lnTo>
                  <a:pt x="2502" y="5511"/>
                </a:lnTo>
                <a:lnTo>
                  <a:pt x="2525" y="5509"/>
                </a:lnTo>
                <a:lnTo>
                  <a:pt x="2549" y="5506"/>
                </a:lnTo>
                <a:lnTo>
                  <a:pt x="2571" y="5502"/>
                </a:lnTo>
                <a:lnTo>
                  <a:pt x="2593" y="5497"/>
                </a:lnTo>
                <a:lnTo>
                  <a:pt x="2615" y="5491"/>
                </a:lnTo>
                <a:lnTo>
                  <a:pt x="2636" y="5484"/>
                </a:lnTo>
                <a:lnTo>
                  <a:pt x="2657" y="5475"/>
                </a:lnTo>
                <a:lnTo>
                  <a:pt x="2677" y="5466"/>
                </a:lnTo>
                <a:lnTo>
                  <a:pt x="2698" y="5456"/>
                </a:lnTo>
                <a:lnTo>
                  <a:pt x="2716" y="5445"/>
                </a:lnTo>
                <a:lnTo>
                  <a:pt x="2735" y="5433"/>
                </a:lnTo>
                <a:lnTo>
                  <a:pt x="2754" y="5420"/>
                </a:lnTo>
                <a:lnTo>
                  <a:pt x="2771" y="5406"/>
                </a:lnTo>
                <a:lnTo>
                  <a:pt x="2787" y="5392"/>
                </a:lnTo>
                <a:lnTo>
                  <a:pt x="2803" y="5377"/>
                </a:lnTo>
                <a:lnTo>
                  <a:pt x="2818" y="5360"/>
                </a:lnTo>
                <a:lnTo>
                  <a:pt x="2833" y="5344"/>
                </a:lnTo>
                <a:lnTo>
                  <a:pt x="2847" y="5327"/>
                </a:lnTo>
                <a:lnTo>
                  <a:pt x="2859" y="5309"/>
                </a:lnTo>
                <a:lnTo>
                  <a:pt x="2871" y="5290"/>
                </a:lnTo>
                <a:lnTo>
                  <a:pt x="2882" y="5271"/>
                </a:lnTo>
                <a:lnTo>
                  <a:pt x="2892" y="5251"/>
                </a:lnTo>
                <a:lnTo>
                  <a:pt x="2902" y="5230"/>
                </a:lnTo>
                <a:lnTo>
                  <a:pt x="2910" y="5210"/>
                </a:lnTo>
                <a:lnTo>
                  <a:pt x="2918" y="5189"/>
                </a:lnTo>
                <a:lnTo>
                  <a:pt x="2924" y="5167"/>
                </a:lnTo>
                <a:lnTo>
                  <a:pt x="2929" y="5144"/>
                </a:lnTo>
                <a:lnTo>
                  <a:pt x="2933" y="5122"/>
                </a:lnTo>
                <a:lnTo>
                  <a:pt x="2936" y="5099"/>
                </a:lnTo>
                <a:lnTo>
                  <a:pt x="2937" y="5076"/>
                </a:lnTo>
                <a:lnTo>
                  <a:pt x="2938" y="5052"/>
                </a:lnTo>
                <a:lnTo>
                  <a:pt x="2938" y="460"/>
                </a:lnTo>
                <a:lnTo>
                  <a:pt x="2937" y="437"/>
                </a:lnTo>
                <a:lnTo>
                  <a:pt x="2936" y="413"/>
                </a:lnTo>
                <a:lnTo>
                  <a:pt x="2933" y="390"/>
                </a:lnTo>
                <a:lnTo>
                  <a:pt x="2929" y="368"/>
                </a:lnTo>
                <a:lnTo>
                  <a:pt x="2924" y="345"/>
                </a:lnTo>
                <a:lnTo>
                  <a:pt x="2918" y="324"/>
                </a:lnTo>
                <a:lnTo>
                  <a:pt x="2910" y="303"/>
                </a:lnTo>
                <a:lnTo>
                  <a:pt x="2902" y="281"/>
                </a:lnTo>
                <a:lnTo>
                  <a:pt x="2892" y="261"/>
                </a:lnTo>
                <a:lnTo>
                  <a:pt x="2882" y="242"/>
                </a:lnTo>
                <a:lnTo>
                  <a:pt x="2871" y="223"/>
                </a:lnTo>
                <a:lnTo>
                  <a:pt x="2859" y="203"/>
                </a:lnTo>
                <a:lnTo>
                  <a:pt x="2847" y="186"/>
                </a:lnTo>
                <a:lnTo>
                  <a:pt x="2833" y="169"/>
                </a:lnTo>
                <a:lnTo>
                  <a:pt x="2818" y="152"/>
                </a:lnTo>
                <a:lnTo>
                  <a:pt x="2803" y="135"/>
                </a:lnTo>
                <a:lnTo>
                  <a:pt x="2787" y="120"/>
                </a:lnTo>
                <a:lnTo>
                  <a:pt x="2771" y="106"/>
                </a:lnTo>
                <a:lnTo>
                  <a:pt x="2754" y="93"/>
                </a:lnTo>
                <a:lnTo>
                  <a:pt x="2735" y="80"/>
                </a:lnTo>
                <a:lnTo>
                  <a:pt x="2716" y="67"/>
                </a:lnTo>
                <a:lnTo>
                  <a:pt x="2698" y="56"/>
                </a:lnTo>
                <a:lnTo>
                  <a:pt x="2677" y="46"/>
                </a:lnTo>
                <a:lnTo>
                  <a:pt x="2657" y="37"/>
                </a:lnTo>
                <a:lnTo>
                  <a:pt x="2636" y="29"/>
                </a:lnTo>
                <a:lnTo>
                  <a:pt x="2615" y="22"/>
                </a:lnTo>
                <a:lnTo>
                  <a:pt x="2593" y="16"/>
                </a:lnTo>
                <a:lnTo>
                  <a:pt x="2571" y="11"/>
                </a:lnTo>
                <a:lnTo>
                  <a:pt x="2549" y="7"/>
                </a:lnTo>
                <a:lnTo>
                  <a:pt x="2525" y="3"/>
                </a:lnTo>
                <a:lnTo>
                  <a:pt x="2502" y="1"/>
                </a:lnTo>
                <a:lnTo>
                  <a:pt x="2479" y="0"/>
                </a:lnTo>
                <a:close/>
                <a:moveTo>
                  <a:pt x="1194" y="369"/>
                </a:moveTo>
                <a:lnTo>
                  <a:pt x="1744" y="369"/>
                </a:lnTo>
                <a:lnTo>
                  <a:pt x="1753" y="369"/>
                </a:lnTo>
                <a:lnTo>
                  <a:pt x="1763" y="370"/>
                </a:lnTo>
                <a:lnTo>
                  <a:pt x="1772" y="373"/>
                </a:lnTo>
                <a:lnTo>
                  <a:pt x="1780" y="376"/>
                </a:lnTo>
                <a:lnTo>
                  <a:pt x="1788" y="379"/>
                </a:lnTo>
                <a:lnTo>
                  <a:pt x="1796" y="384"/>
                </a:lnTo>
                <a:lnTo>
                  <a:pt x="1803" y="389"/>
                </a:lnTo>
                <a:lnTo>
                  <a:pt x="1809" y="395"/>
                </a:lnTo>
                <a:lnTo>
                  <a:pt x="1815" y="401"/>
                </a:lnTo>
                <a:lnTo>
                  <a:pt x="1820" y="408"/>
                </a:lnTo>
                <a:lnTo>
                  <a:pt x="1825" y="416"/>
                </a:lnTo>
                <a:lnTo>
                  <a:pt x="1828" y="424"/>
                </a:lnTo>
                <a:lnTo>
                  <a:pt x="1833" y="433"/>
                </a:lnTo>
                <a:lnTo>
                  <a:pt x="1835" y="442"/>
                </a:lnTo>
                <a:lnTo>
                  <a:pt x="1836" y="451"/>
                </a:lnTo>
                <a:lnTo>
                  <a:pt x="1837" y="460"/>
                </a:lnTo>
                <a:lnTo>
                  <a:pt x="1836" y="469"/>
                </a:lnTo>
                <a:lnTo>
                  <a:pt x="1835" y="478"/>
                </a:lnTo>
                <a:lnTo>
                  <a:pt x="1833" y="487"/>
                </a:lnTo>
                <a:lnTo>
                  <a:pt x="1828" y="495"/>
                </a:lnTo>
                <a:lnTo>
                  <a:pt x="1825" y="504"/>
                </a:lnTo>
                <a:lnTo>
                  <a:pt x="1820" y="512"/>
                </a:lnTo>
                <a:lnTo>
                  <a:pt x="1815" y="519"/>
                </a:lnTo>
                <a:lnTo>
                  <a:pt x="1809" y="525"/>
                </a:lnTo>
                <a:lnTo>
                  <a:pt x="1803" y="531"/>
                </a:lnTo>
                <a:lnTo>
                  <a:pt x="1796" y="536"/>
                </a:lnTo>
                <a:lnTo>
                  <a:pt x="1788" y="541"/>
                </a:lnTo>
                <a:lnTo>
                  <a:pt x="1780" y="545"/>
                </a:lnTo>
                <a:lnTo>
                  <a:pt x="1772" y="548"/>
                </a:lnTo>
                <a:lnTo>
                  <a:pt x="1763" y="550"/>
                </a:lnTo>
                <a:lnTo>
                  <a:pt x="1753" y="551"/>
                </a:lnTo>
                <a:lnTo>
                  <a:pt x="1744" y="552"/>
                </a:lnTo>
                <a:lnTo>
                  <a:pt x="1194" y="552"/>
                </a:lnTo>
                <a:lnTo>
                  <a:pt x="1184" y="551"/>
                </a:lnTo>
                <a:lnTo>
                  <a:pt x="1175" y="550"/>
                </a:lnTo>
                <a:lnTo>
                  <a:pt x="1166" y="548"/>
                </a:lnTo>
                <a:lnTo>
                  <a:pt x="1158" y="545"/>
                </a:lnTo>
                <a:lnTo>
                  <a:pt x="1150" y="541"/>
                </a:lnTo>
                <a:lnTo>
                  <a:pt x="1142" y="536"/>
                </a:lnTo>
                <a:lnTo>
                  <a:pt x="1135" y="531"/>
                </a:lnTo>
                <a:lnTo>
                  <a:pt x="1129" y="525"/>
                </a:lnTo>
                <a:lnTo>
                  <a:pt x="1123" y="519"/>
                </a:lnTo>
                <a:lnTo>
                  <a:pt x="1117" y="512"/>
                </a:lnTo>
                <a:lnTo>
                  <a:pt x="1112" y="504"/>
                </a:lnTo>
                <a:lnTo>
                  <a:pt x="1108" y="495"/>
                </a:lnTo>
                <a:lnTo>
                  <a:pt x="1105" y="487"/>
                </a:lnTo>
                <a:lnTo>
                  <a:pt x="1103" y="478"/>
                </a:lnTo>
                <a:lnTo>
                  <a:pt x="1102" y="469"/>
                </a:lnTo>
                <a:lnTo>
                  <a:pt x="1101" y="460"/>
                </a:lnTo>
                <a:lnTo>
                  <a:pt x="1102" y="451"/>
                </a:lnTo>
                <a:lnTo>
                  <a:pt x="1103" y="442"/>
                </a:lnTo>
                <a:lnTo>
                  <a:pt x="1105" y="433"/>
                </a:lnTo>
                <a:lnTo>
                  <a:pt x="1108" y="424"/>
                </a:lnTo>
                <a:lnTo>
                  <a:pt x="1112" y="416"/>
                </a:lnTo>
                <a:lnTo>
                  <a:pt x="1117" y="408"/>
                </a:lnTo>
                <a:lnTo>
                  <a:pt x="1123" y="401"/>
                </a:lnTo>
                <a:lnTo>
                  <a:pt x="1129" y="395"/>
                </a:lnTo>
                <a:lnTo>
                  <a:pt x="1135" y="389"/>
                </a:lnTo>
                <a:lnTo>
                  <a:pt x="1142" y="384"/>
                </a:lnTo>
                <a:lnTo>
                  <a:pt x="1150" y="379"/>
                </a:lnTo>
                <a:lnTo>
                  <a:pt x="1158" y="376"/>
                </a:lnTo>
                <a:lnTo>
                  <a:pt x="1166" y="373"/>
                </a:lnTo>
                <a:lnTo>
                  <a:pt x="1175" y="370"/>
                </a:lnTo>
                <a:lnTo>
                  <a:pt x="1184" y="369"/>
                </a:lnTo>
                <a:lnTo>
                  <a:pt x="1194" y="369"/>
                </a:lnTo>
                <a:close/>
                <a:moveTo>
                  <a:pt x="1468" y="5328"/>
                </a:moveTo>
                <a:lnTo>
                  <a:pt x="1468" y="5328"/>
                </a:lnTo>
                <a:lnTo>
                  <a:pt x="1454" y="5328"/>
                </a:lnTo>
                <a:lnTo>
                  <a:pt x="1441" y="5327"/>
                </a:lnTo>
                <a:lnTo>
                  <a:pt x="1427" y="5325"/>
                </a:lnTo>
                <a:lnTo>
                  <a:pt x="1414" y="5322"/>
                </a:lnTo>
                <a:lnTo>
                  <a:pt x="1399" y="5319"/>
                </a:lnTo>
                <a:lnTo>
                  <a:pt x="1387" y="5316"/>
                </a:lnTo>
                <a:lnTo>
                  <a:pt x="1374" y="5312"/>
                </a:lnTo>
                <a:lnTo>
                  <a:pt x="1362" y="5307"/>
                </a:lnTo>
                <a:lnTo>
                  <a:pt x="1350" y="5300"/>
                </a:lnTo>
                <a:lnTo>
                  <a:pt x="1338" y="5294"/>
                </a:lnTo>
                <a:lnTo>
                  <a:pt x="1325" y="5288"/>
                </a:lnTo>
                <a:lnTo>
                  <a:pt x="1314" y="5281"/>
                </a:lnTo>
                <a:lnTo>
                  <a:pt x="1304" y="5273"/>
                </a:lnTo>
                <a:lnTo>
                  <a:pt x="1294" y="5265"/>
                </a:lnTo>
                <a:lnTo>
                  <a:pt x="1284" y="5257"/>
                </a:lnTo>
                <a:lnTo>
                  <a:pt x="1274" y="5248"/>
                </a:lnTo>
                <a:lnTo>
                  <a:pt x="1265" y="5238"/>
                </a:lnTo>
                <a:lnTo>
                  <a:pt x="1256" y="5227"/>
                </a:lnTo>
                <a:lnTo>
                  <a:pt x="1248" y="5217"/>
                </a:lnTo>
                <a:lnTo>
                  <a:pt x="1240" y="5206"/>
                </a:lnTo>
                <a:lnTo>
                  <a:pt x="1233" y="5195"/>
                </a:lnTo>
                <a:lnTo>
                  <a:pt x="1227" y="5184"/>
                </a:lnTo>
                <a:lnTo>
                  <a:pt x="1221" y="5172"/>
                </a:lnTo>
                <a:lnTo>
                  <a:pt x="1215" y="5159"/>
                </a:lnTo>
                <a:lnTo>
                  <a:pt x="1210" y="5147"/>
                </a:lnTo>
                <a:lnTo>
                  <a:pt x="1206" y="5134"/>
                </a:lnTo>
                <a:lnTo>
                  <a:pt x="1202" y="5121"/>
                </a:lnTo>
                <a:lnTo>
                  <a:pt x="1199" y="5108"/>
                </a:lnTo>
                <a:lnTo>
                  <a:pt x="1197" y="5095"/>
                </a:lnTo>
                <a:lnTo>
                  <a:pt x="1195" y="5080"/>
                </a:lnTo>
                <a:lnTo>
                  <a:pt x="1194" y="5066"/>
                </a:lnTo>
                <a:lnTo>
                  <a:pt x="1194" y="5052"/>
                </a:lnTo>
                <a:lnTo>
                  <a:pt x="1194" y="5038"/>
                </a:lnTo>
                <a:lnTo>
                  <a:pt x="1195" y="5025"/>
                </a:lnTo>
                <a:lnTo>
                  <a:pt x="1197" y="5010"/>
                </a:lnTo>
                <a:lnTo>
                  <a:pt x="1199" y="4997"/>
                </a:lnTo>
                <a:lnTo>
                  <a:pt x="1202" y="4983"/>
                </a:lnTo>
                <a:lnTo>
                  <a:pt x="1206" y="4970"/>
                </a:lnTo>
                <a:lnTo>
                  <a:pt x="1210" y="4958"/>
                </a:lnTo>
                <a:lnTo>
                  <a:pt x="1215" y="4945"/>
                </a:lnTo>
                <a:lnTo>
                  <a:pt x="1221" y="4932"/>
                </a:lnTo>
                <a:lnTo>
                  <a:pt x="1227" y="4921"/>
                </a:lnTo>
                <a:lnTo>
                  <a:pt x="1233" y="4909"/>
                </a:lnTo>
                <a:lnTo>
                  <a:pt x="1240" y="4898"/>
                </a:lnTo>
                <a:lnTo>
                  <a:pt x="1248" y="4888"/>
                </a:lnTo>
                <a:lnTo>
                  <a:pt x="1256" y="4876"/>
                </a:lnTo>
                <a:lnTo>
                  <a:pt x="1265" y="4867"/>
                </a:lnTo>
                <a:lnTo>
                  <a:pt x="1274" y="4857"/>
                </a:lnTo>
                <a:lnTo>
                  <a:pt x="1284" y="4848"/>
                </a:lnTo>
                <a:lnTo>
                  <a:pt x="1294" y="4840"/>
                </a:lnTo>
                <a:lnTo>
                  <a:pt x="1304" y="4832"/>
                </a:lnTo>
                <a:lnTo>
                  <a:pt x="1314" y="4824"/>
                </a:lnTo>
                <a:lnTo>
                  <a:pt x="1325" y="4817"/>
                </a:lnTo>
                <a:lnTo>
                  <a:pt x="1338" y="4810"/>
                </a:lnTo>
                <a:lnTo>
                  <a:pt x="1350" y="4803"/>
                </a:lnTo>
                <a:lnTo>
                  <a:pt x="1362" y="4798"/>
                </a:lnTo>
                <a:lnTo>
                  <a:pt x="1374" y="4793"/>
                </a:lnTo>
                <a:lnTo>
                  <a:pt x="1387" y="4789"/>
                </a:lnTo>
                <a:lnTo>
                  <a:pt x="1399" y="4785"/>
                </a:lnTo>
                <a:lnTo>
                  <a:pt x="1414" y="4782"/>
                </a:lnTo>
                <a:lnTo>
                  <a:pt x="1427" y="4780"/>
                </a:lnTo>
                <a:lnTo>
                  <a:pt x="1441" y="4778"/>
                </a:lnTo>
                <a:lnTo>
                  <a:pt x="1454" y="4777"/>
                </a:lnTo>
                <a:lnTo>
                  <a:pt x="1468" y="4777"/>
                </a:lnTo>
                <a:lnTo>
                  <a:pt x="1483" y="4777"/>
                </a:lnTo>
                <a:lnTo>
                  <a:pt x="1497" y="4778"/>
                </a:lnTo>
                <a:lnTo>
                  <a:pt x="1511" y="4780"/>
                </a:lnTo>
                <a:lnTo>
                  <a:pt x="1524" y="4782"/>
                </a:lnTo>
                <a:lnTo>
                  <a:pt x="1537" y="4785"/>
                </a:lnTo>
                <a:lnTo>
                  <a:pt x="1551" y="4789"/>
                </a:lnTo>
                <a:lnTo>
                  <a:pt x="1564" y="4793"/>
                </a:lnTo>
                <a:lnTo>
                  <a:pt x="1576" y="4798"/>
                </a:lnTo>
                <a:lnTo>
                  <a:pt x="1588" y="4803"/>
                </a:lnTo>
                <a:lnTo>
                  <a:pt x="1600" y="4810"/>
                </a:lnTo>
                <a:lnTo>
                  <a:pt x="1611" y="4817"/>
                </a:lnTo>
                <a:lnTo>
                  <a:pt x="1623" y="4824"/>
                </a:lnTo>
                <a:lnTo>
                  <a:pt x="1634" y="4832"/>
                </a:lnTo>
                <a:lnTo>
                  <a:pt x="1644" y="4840"/>
                </a:lnTo>
                <a:lnTo>
                  <a:pt x="1654" y="4848"/>
                </a:lnTo>
                <a:lnTo>
                  <a:pt x="1664" y="4857"/>
                </a:lnTo>
                <a:lnTo>
                  <a:pt x="1673" y="4867"/>
                </a:lnTo>
                <a:lnTo>
                  <a:pt x="1681" y="4876"/>
                </a:lnTo>
                <a:lnTo>
                  <a:pt x="1690" y="4888"/>
                </a:lnTo>
                <a:lnTo>
                  <a:pt x="1698" y="4898"/>
                </a:lnTo>
                <a:lnTo>
                  <a:pt x="1705" y="4909"/>
                </a:lnTo>
                <a:lnTo>
                  <a:pt x="1711" y="4921"/>
                </a:lnTo>
                <a:lnTo>
                  <a:pt x="1717" y="4932"/>
                </a:lnTo>
                <a:lnTo>
                  <a:pt x="1723" y="4945"/>
                </a:lnTo>
                <a:lnTo>
                  <a:pt x="1728" y="4958"/>
                </a:lnTo>
                <a:lnTo>
                  <a:pt x="1732" y="4970"/>
                </a:lnTo>
                <a:lnTo>
                  <a:pt x="1736" y="4983"/>
                </a:lnTo>
                <a:lnTo>
                  <a:pt x="1739" y="4997"/>
                </a:lnTo>
                <a:lnTo>
                  <a:pt x="1741" y="5010"/>
                </a:lnTo>
                <a:lnTo>
                  <a:pt x="1743" y="5025"/>
                </a:lnTo>
                <a:lnTo>
                  <a:pt x="1744" y="5038"/>
                </a:lnTo>
                <a:lnTo>
                  <a:pt x="1744" y="5052"/>
                </a:lnTo>
                <a:lnTo>
                  <a:pt x="1744" y="5066"/>
                </a:lnTo>
                <a:lnTo>
                  <a:pt x="1743" y="5080"/>
                </a:lnTo>
                <a:lnTo>
                  <a:pt x="1741" y="5095"/>
                </a:lnTo>
                <a:lnTo>
                  <a:pt x="1739" y="5108"/>
                </a:lnTo>
                <a:lnTo>
                  <a:pt x="1736" y="5121"/>
                </a:lnTo>
                <a:lnTo>
                  <a:pt x="1732" y="5134"/>
                </a:lnTo>
                <a:lnTo>
                  <a:pt x="1728" y="5147"/>
                </a:lnTo>
                <a:lnTo>
                  <a:pt x="1723" y="5159"/>
                </a:lnTo>
                <a:lnTo>
                  <a:pt x="1717" y="5172"/>
                </a:lnTo>
                <a:lnTo>
                  <a:pt x="1711" y="5184"/>
                </a:lnTo>
                <a:lnTo>
                  <a:pt x="1705" y="5195"/>
                </a:lnTo>
                <a:lnTo>
                  <a:pt x="1698" y="5206"/>
                </a:lnTo>
                <a:lnTo>
                  <a:pt x="1690" y="5217"/>
                </a:lnTo>
                <a:lnTo>
                  <a:pt x="1681" y="5227"/>
                </a:lnTo>
                <a:lnTo>
                  <a:pt x="1673" y="5238"/>
                </a:lnTo>
                <a:lnTo>
                  <a:pt x="1664" y="5248"/>
                </a:lnTo>
                <a:lnTo>
                  <a:pt x="1654" y="5257"/>
                </a:lnTo>
                <a:lnTo>
                  <a:pt x="1644" y="5265"/>
                </a:lnTo>
                <a:lnTo>
                  <a:pt x="1634" y="5273"/>
                </a:lnTo>
                <a:lnTo>
                  <a:pt x="1623" y="5281"/>
                </a:lnTo>
                <a:lnTo>
                  <a:pt x="1611" y="5288"/>
                </a:lnTo>
                <a:lnTo>
                  <a:pt x="1600" y="5294"/>
                </a:lnTo>
                <a:lnTo>
                  <a:pt x="1588" y="5300"/>
                </a:lnTo>
                <a:lnTo>
                  <a:pt x="1576" y="5307"/>
                </a:lnTo>
                <a:lnTo>
                  <a:pt x="1564" y="5312"/>
                </a:lnTo>
                <a:lnTo>
                  <a:pt x="1551" y="5316"/>
                </a:lnTo>
                <a:lnTo>
                  <a:pt x="1537" y="5319"/>
                </a:lnTo>
                <a:lnTo>
                  <a:pt x="1524" y="5322"/>
                </a:lnTo>
                <a:lnTo>
                  <a:pt x="1511" y="5325"/>
                </a:lnTo>
                <a:lnTo>
                  <a:pt x="1497" y="5327"/>
                </a:lnTo>
                <a:lnTo>
                  <a:pt x="1483" y="5328"/>
                </a:lnTo>
                <a:lnTo>
                  <a:pt x="1468" y="5328"/>
                </a:lnTo>
                <a:close/>
                <a:moveTo>
                  <a:pt x="2755" y="4593"/>
                </a:moveTo>
                <a:lnTo>
                  <a:pt x="183" y="4593"/>
                </a:lnTo>
                <a:lnTo>
                  <a:pt x="183" y="919"/>
                </a:lnTo>
                <a:lnTo>
                  <a:pt x="2755" y="919"/>
                </a:lnTo>
                <a:lnTo>
                  <a:pt x="2755" y="4593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显示器"/>
          <p:cNvSpPr/>
          <p:nvPr/>
        </p:nvSpPr>
        <p:spPr bwMode="auto">
          <a:xfrm>
            <a:off x="8117840" y="2366645"/>
            <a:ext cx="384810" cy="339090"/>
          </a:xfrm>
          <a:custGeom>
            <a:avLst/>
            <a:gdLst/>
            <a:ahLst/>
            <a:cxnLst/>
            <a:rect l="0" t="0" r="r" b="b"/>
            <a:pathLst>
              <a:path w="4999037" h="4260141">
                <a:moveTo>
                  <a:pt x="1900345" y="3557911"/>
                </a:moveTo>
                <a:lnTo>
                  <a:pt x="3097730" y="3557911"/>
                </a:lnTo>
                <a:lnTo>
                  <a:pt x="3102535" y="3590573"/>
                </a:lnTo>
                <a:lnTo>
                  <a:pt x="3107340" y="3623235"/>
                </a:lnTo>
                <a:lnTo>
                  <a:pt x="3113106" y="3656858"/>
                </a:lnTo>
                <a:lnTo>
                  <a:pt x="3119833" y="3691441"/>
                </a:lnTo>
                <a:lnTo>
                  <a:pt x="3126560" y="3717378"/>
                </a:lnTo>
                <a:lnTo>
                  <a:pt x="3134248" y="3744276"/>
                </a:lnTo>
                <a:lnTo>
                  <a:pt x="3140975" y="3769253"/>
                </a:lnTo>
                <a:lnTo>
                  <a:pt x="3148663" y="3795190"/>
                </a:lnTo>
                <a:lnTo>
                  <a:pt x="3158272" y="3821127"/>
                </a:lnTo>
                <a:lnTo>
                  <a:pt x="3166921" y="3846104"/>
                </a:lnTo>
                <a:lnTo>
                  <a:pt x="3177492" y="3871081"/>
                </a:lnTo>
                <a:lnTo>
                  <a:pt x="3189024" y="3895097"/>
                </a:lnTo>
                <a:lnTo>
                  <a:pt x="3200556" y="3919113"/>
                </a:lnTo>
                <a:lnTo>
                  <a:pt x="3213048" y="3941208"/>
                </a:lnTo>
                <a:lnTo>
                  <a:pt x="3226502" y="3964263"/>
                </a:lnTo>
                <a:lnTo>
                  <a:pt x="3240917" y="3984437"/>
                </a:lnTo>
                <a:lnTo>
                  <a:pt x="3256293" y="4004610"/>
                </a:lnTo>
                <a:lnTo>
                  <a:pt x="3271668" y="4024784"/>
                </a:lnTo>
                <a:lnTo>
                  <a:pt x="3288966" y="4042075"/>
                </a:lnTo>
                <a:lnTo>
                  <a:pt x="3306264" y="4058406"/>
                </a:lnTo>
                <a:lnTo>
                  <a:pt x="3318757" y="4069934"/>
                </a:lnTo>
                <a:lnTo>
                  <a:pt x="3331249" y="4079540"/>
                </a:lnTo>
                <a:lnTo>
                  <a:pt x="3344703" y="4089147"/>
                </a:lnTo>
                <a:lnTo>
                  <a:pt x="3358157" y="4097793"/>
                </a:lnTo>
                <a:lnTo>
                  <a:pt x="3372572" y="4106438"/>
                </a:lnTo>
                <a:lnTo>
                  <a:pt x="3386026" y="4114123"/>
                </a:lnTo>
                <a:lnTo>
                  <a:pt x="3402362" y="4121809"/>
                </a:lnTo>
                <a:lnTo>
                  <a:pt x="3417738" y="4127573"/>
                </a:lnTo>
                <a:lnTo>
                  <a:pt x="3433114" y="4133336"/>
                </a:lnTo>
                <a:lnTo>
                  <a:pt x="3450411" y="4138140"/>
                </a:lnTo>
                <a:lnTo>
                  <a:pt x="3467709" y="4142943"/>
                </a:lnTo>
                <a:lnTo>
                  <a:pt x="3485007" y="4145825"/>
                </a:lnTo>
                <a:lnTo>
                  <a:pt x="3504227" y="4148707"/>
                </a:lnTo>
                <a:lnTo>
                  <a:pt x="3523446" y="4151589"/>
                </a:lnTo>
                <a:lnTo>
                  <a:pt x="3543627" y="4152549"/>
                </a:lnTo>
                <a:lnTo>
                  <a:pt x="3564769" y="4152549"/>
                </a:lnTo>
                <a:lnTo>
                  <a:pt x="3564769" y="4260141"/>
                </a:lnTo>
                <a:lnTo>
                  <a:pt x="1434268" y="4260141"/>
                </a:lnTo>
                <a:lnTo>
                  <a:pt x="1434268" y="4152549"/>
                </a:lnTo>
                <a:lnTo>
                  <a:pt x="1455409" y="4152549"/>
                </a:lnTo>
                <a:lnTo>
                  <a:pt x="1474629" y="4151589"/>
                </a:lnTo>
                <a:lnTo>
                  <a:pt x="1493849" y="4148707"/>
                </a:lnTo>
                <a:lnTo>
                  <a:pt x="1513068" y="4145825"/>
                </a:lnTo>
                <a:lnTo>
                  <a:pt x="1530366" y="4142943"/>
                </a:lnTo>
                <a:lnTo>
                  <a:pt x="1547664" y="4138140"/>
                </a:lnTo>
                <a:lnTo>
                  <a:pt x="1564962" y="4133336"/>
                </a:lnTo>
                <a:lnTo>
                  <a:pt x="1581298" y="4127573"/>
                </a:lnTo>
                <a:lnTo>
                  <a:pt x="1596674" y="4121809"/>
                </a:lnTo>
                <a:lnTo>
                  <a:pt x="1612050" y="4114123"/>
                </a:lnTo>
                <a:lnTo>
                  <a:pt x="1626465" y="4106438"/>
                </a:lnTo>
                <a:lnTo>
                  <a:pt x="1639918" y="4097793"/>
                </a:lnTo>
                <a:lnTo>
                  <a:pt x="1653372" y="4089147"/>
                </a:lnTo>
                <a:lnTo>
                  <a:pt x="1666826" y="4079540"/>
                </a:lnTo>
                <a:lnTo>
                  <a:pt x="1679319" y="4069934"/>
                </a:lnTo>
                <a:lnTo>
                  <a:pt x="1691811" y="4058406"/>
                </a:lnTo>
                <a:lnTo>
                  <a:pt x="1703343" y="4047839"/>
                </a:lnTo>
                <a:lnTo>
                  <a:pt x="1715836" y="4036311"/>
                </a:lnTo>
                <a:lnTo>
                  <a:pt x="1726407" y="4024784"/>
                </a:lnTo>
                <a:lnTo>
                  <a:pt x="1736978" y="4012295"/>
                </a:lnTo>
                <a:lnTo>
                  <a:pt x="1757158" y="3985397"/>
                </a:lnTo>
                <a:lnTo>
                  <a:pt x="1776378" y="3956578"/>
                </a:lnTo>
                <a:lnTo>
                  <a:pt x="1793676" y="3926798"/>
                </a:lnTo>
                <a:lnTo>
                  <a:pt x="1809052" y="3895097"/>
                </a:lnTo>
                <a:lnTo>
                  <a:pt x="1824427" y="3863396"/>
                </a:lnTo>
                <a:lnTo>
                  <a:pt x="1837881" y="3829773"/>
                </a:lnTo>
                <a:lnTo>
                  <a:pt x="1849413" y="3795190"/>
                </a:lnTo>
                <a:lnTo>
                  <a:pt x="1859984" y="3761568"/>
                </a:lnTo>
                <a:lnTo>
                  <a:pt x="1868632" y="3726984"/>
                </a:lnTo>
                <a:lnTo>
                  <a:pt x="1878242" y="3692401"/>
                </a:lnTo>
                <a:lnTo>
                  <a:pt x="1884969" y="3657818"/>
                </a:lnTo>
                <a:lnTo>
                  <a:pt x="1890735" y="3623235"/>
                </a:lnTo>
                <a:lnTo>
                  <a:pt x="1896501" y="3590573"/>
                </a:lnTo>
                <a:lnTo>
                  <a:pt x="1900345" y="3557911"/>
                </a:lnTo>
                <a:close/>
                <a:moveTo>
                  <a:pt x="344993" y="345832"/>
                </a:moveTo>
                <a:lnTo>
                  <a:pt x="344993" y="3036592"/>
                </a:lnTo>
                <a:lnTo>
                  <a:pt x="4655005" y="3036592"/>
                </a:lnTo>
                <a:lnTo>
                  <a:pt x="4655005" y="345832"/>
                </a:lnTo>
                <a:lnTo>
                  <a:pt x="344993" y="345832"/>
                </a:lnTo>
                <a:close/>
                <a:moveTo>
                  <a:pt x="142226" y="0"/>
                </a:moveTo>
                <a:lnTo>
                  <a:pt x="4857773" y="0"/>
                </a:lnTo>
                <a:lnTo>
                  <a:pt x="4872187" y="961"/>
                </a:lnTo>
                <a:lnTo>
                  <a:pt x="4885641" y="2882"/>
                </a:lnTo>
                <a:lnTo>
                  <a:pt x="4899095" y="6725"/>
                </a:lnTo>
                <a:lnTo>
                  <a:pt x="4913510" y="10567"/>
                </a:lnTo>
                <a:lnTo>
                  <a:pt x="4925042" y="17292"/>
                </a:lnTo>
                <a:lnTo>
                  <a:pt x="4936573" y="24016"/>
                </a:lnTo>
                <a:lnTo>
                  <a:pt x="4947144" y="32662"/>
                </a:lnTo>
                <a:lnTo>
                  <a:pt x="4957715" y="42268"/>
                </a:lnTo>
                <a:lnTo>
                  <a:pt x="4967325" y="51875"/>
                </a:lnTo>
                <a:lnTo>
                  <a:pt x="4975974" y="62442"/>
                </a:lnTo>
                <a:lnTo>
                  <a:pt x="4982701" y="73970"/>
                </a:lnTo>
                <a:lnTo>
                  <a:pt x="4988466" y="87419"/>
                </a:lnTo>
                <a:lnTo>
                  <a:pt x="4993271" y="99907"/>
                </a:lnTo>
                <a:lnTo>
                  <a:pt x="4996154" y="113356"/>
                </a:lnTo>
                <a:lnTo>
                  <a:pt x="4999037" y="127766"/>
                </a:lnTo>
                <a:lnTo>
                  <a:pt x="4999037" y="142175"/>
                </a:lnTo>
                <a:lnTo>
                  <a:pt x="4999037" y="3238327"/>
                </a:lnTo>
                <a:lnTo>
                  <a:pt x="4999037" y="3253697"/>
                </a:lnTo>
                <a:lnTo>
                  <a:pt x="4996154" y="3268106"/>
                </a:lnTo>
                <a:lnTo>
                  <a:pt x="4993271" y="3281555"/>
                </a:lnTo>
                <a:lnTo>
                  <a:pt x="4988466" y="3295004"/>
                </a:lnTo>
                <a:lnTo>
                  <a:pt x="4982701" y="3307493"/>
                </a:lnTo>
                <a:lnTo>
                  <a:pt x="4975974" y="3319021"/>
                </a:lnTo>
                <a:lnTo>
                  <a:pt x="4967325" y="3329588"/>
                </a:lnTo>
                <a:lnTo>
                  <a:pt x="4957715" y="3339194"/>
                </a:lnTo>
                <a:lnTo>
                  <a:pt x="4947144" y="3349761"/>
                </a:lnTo>
                <a:lnTo>
                  <a:pt x="4936573" y="3357446"/>
                </a:lnTo>
                <a:lnTo>
                  <a:pt x="4925042" y="3364171"/>
                </a:lnTo>
                <a:lnTo>
                  <a:pt x="4913510" y="3369935"/>
                </a:lnTo>
                <a:lnTo>
                  <a:pt x="4899095" y="3374738"/>
                </a:lnTo>
                <a:lnTo>
                  <a:pt x="4885641" y="3378580"/>
                </a:lnTo>
                <a:lnTo>
                  <a:pt x="4872187" y="3380502"/>
                </a:lnTo>
                <a:lnTo>
                  <a:pt x="4857773" y="3381462"/>
                </a:lnTo>
                <a:lnTo>
                  <a:pt x="142226" y="3381462"/>
                </a:lnTo>
                <a:lnTo>
                  <a:pt x="127811" y="3380502"/>
                </a:lnTo>
                <a:lnTo>
                  <a:pt x="113396" y="3378580"/>
                </a:lnTo>
                <a:lnTo>
                  <a:pt x="99942" y="3374738"/>
                </a:lnTo>
                <a:lnTo>
                  <a:pt x="86489" y="3369935"/>
                </a:lnTo>
                <a:lnTo>
                  <a:pt x="73996" y="3364171"/>
                </a:lnTo>
                <a:lnTo>
                  <a:pt x="62464" y="3357446"/>
                </a:lnTo>
                <a:lnTo>
                  <a:pt x="51893" y="3349761"/>
                </a:lnTo>
                <a:lnTo>
                  <a:pt x="42283" y="3339194"/>
                </a:lnTo>
                <a:lnTo>
                  <a:pt x="31713" y="3329588"/>
                </a:lnTo>
                <a:lnTo>
                  <a:pt x="24025" y="3319021"/>
                </a:lnTo>
                <a:lnTo>
                  <a:pt x="17298" y="3307493"/>
                </a:lnTo>
                <a:lnTo>
                  <a:pt x="11532" y="3295004"/>
                </a:lnTo>
                <a:lnTo>
                  <a:pt x="6727" y="3281555"/>
                </a:lnTo>
                <a:lnTo>
                  <a:pt x="2883" y="3268106"/>
                </a:lnTo>
                <a:lnTo>
                  <a:pt x="961" y="3253697"/>
                </a:lnTo>
                <a:lnTo>
                  <a:pt x="0" y="3238327"/>
                </a:lnTo>
                <a:lnTo>
                  <a:pt x="0" y="142175"/>
                </a:lnTo>
                <a:lnTo>
                  <a:pt x="961" y="127766"/>
                </a:lnTo>
                <a:lnTo>
                  <a:pt x="2883" y="113356"/>
                </a:lnTo>
                <a:lnTo>
                  <a:pt x="6727" y="99907"/>
                </a:lnTo>
                <a:lnTo>
                  <a:pt x="11532" y="87419"/>
                </a:lnTo>
                <a:lnTo>
                  <a:pt x="17298" y="73970"/>
                </a:lnTo>
                <a:lnTo>
                  <a:pt x="24025" y="62442"/>
                </a:lnTo>
                <a:lnTo>
                  <a:pt x="31713" y="51875"/>
                </a:lnTo>
                <a:lnTo>
                  <a:pt x="42283" y="42268"/>
                </a:lnTo>
                <a:lnTo>
                  <a:pt x="51893" y="32662"/>
                </a:lnTo>
                <a:lnTo>
                  <a:pt x="62464" y="24016"/>
                </a:lnTo>
                <a:lnTo>
                  <a:pt x="73996" y="17292"/>
                </a:lnTo>
                <a:lnTo>
                  <a:pt x="86489" y="10567"/>
                </a:lnTo>
                <a:lnTo>
                  <a:pt x="99942" y="6725"/>
                </a:lnTo>
                <a:lnTo>
                  <a:pt x="113396" y="2882"/>
                </a:lnTo>
                <a:lnTo>
                  <a:pt x="127811" y="961"/>
                </a:lnTo>
                <a:lnTo>
                  <a:pt x="142226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bIns="396000"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电话"/>
          <p:cNvSpPr/>
          <p:nvPr/>
        </p:nvSpPr>
        <p:spPr bwMode="auto">
          <a:xfrm>
            <a:off x="3664585" y="2311400"/>
            <a:ext cx="476885" cy="394335"/>
          </a:xfrm>
          <a:custGeom>
            <a:avLst/>
            <a:gdLst>
              <a:gd name="T0" fmla="*/ 134077 w 5868"/>
              <a:gd name="T1" fmla="*/ 590892 h 4208"/>
              <a:gd name="T2" fmla="*/ 192837 w 5868"/>
              <a:gd name="T3" fmla="*/ 596084 h 4208"/>
              <a:gd name="T4" fmla="*/ 512935 w 5868"/>
              <a:gd name="T5" fmla="*/ 497764 h 4208"/>
              <a:gd name="T6" fmla="*/ 530465 w 5868"/>
              <a:gd name="T7" fmla="*/ 456230 h 4208"/>
              <a:gd name="T8" fmla="*/ 704473 w 5868"/>
              <a:gd name="T9" fmla="*/ 239797 h 4208"/>
              <a:gd name="T10" fmla="*/ 980744 w 5868"/>
              <a:gd name="T11" fmla="*/ 212215 h 4208"/>
              <a:gd name="T12" fmla="*/ 1253119 w 5868"/>
              <a:gd name="T13" fmla="*/ 253750 h 4208"/>
              <a:gd name="T14" fmla="*/ 1374859 w 5868"/>
              <a:gd name="T15" fmla="*/ 461746 h 4208"/>
              <a:gd name="T16" fmla="*/ 1400831 w 5868"/>
              <a:gd name="T17" fmla="*/ 505228 h 4208"/>
              <a:gd name="T18" fmla="*/ 1725798 w 5868"/>
              <a:gd name="T19" fmla="*/ 598031 h 4208"/>
              <a:gd name="T20" fmla="*/ 1779363 w 5868"/>
              <a:gd name="T21" fmla="*/ 585052 h 4208"/>
              <a:gd name="T22" fmla="*/ 1901104 w 5868"/>
              <a:gd name="T23" fmla="*/ 336494 h 4208"/>
              <a:gd name="T24" fmla="*/ 1897533 w 5868"/>
              <a:gd name="T25" fmla="*/ 289443 h 4208"/>
              <a:gd name="T26" fmla="*/ 1777740 w 5868"/>
              <a:gd name="T27" fmla="*/ 214162 h 4208"/>
              <a:gd name="T28" fmla="*/ 1493029 w 5868"/>
              <a:gd name="T29" fmla="*/ 92155 h 4208"/>
              <a:gd name="T30" fmla="*/ 1208318 w 5868"/>
              <a:gd name="T31" fmla="*/ 20767 h 4208"/>
              <a:gd name="T32" fmla="*/ 924256 w 5868"/>
              <a:gd name="T33" fmla="*/ 649 h 4208"/>
              <a:gd name="T34" fmla="*/ 639545 w 5868"/>
              <a:gd name="T35" fmla="*/ 30826 h 4208"/>
              <a:gd name="T36" fmla="*/ 355158 w 5868"/>
              <a:gd name="T37" fmla="*/ 112273 h 4208"/>
              <a:gd name="T38" fmla="*/ 70123 w 5868"/>
              <a:gd name="T39" fmla="*/ 244664 h 4208"/>
              <a:gd name="T40" fmla="*/ 3246 w 5868"/>
              <a:gd name="T41" fmla="*/ 297880 h 4208"/>
              <a:gd name="T42" fmla="*/ 10713 w 5868"/>
              <a:gd name="T43" fmla="*/ 355314 h 4208"/>
              <a:gd name="T44" fmla="*/ 772973 w 5868"/>
              <a:gd name="T45" fmla="*/ 339414 h 4208"/>
              <a:gd name="T46" fmla="*/ 960941 w 5868"/>
              <a:gd name="T47" fmla="*/ 320919 h 4208"/>
              <a:gd name="T48" fmla="*/ 1130729 w 5868"/>
              <a:gd name="T49" fmla="*/ 336169 h 4208"/>
              <a:gd name="T50" fmla="*/ 1259936 w 5868"/>
              <a:gd name="T51" fmla="*/ 525021 h 4208"/>
              <a:gd name="T52" fmla="*/ 1298244 w 5868"/>
              <a:gd name="T53" fmla="*/ 601925 h 4208"/>
              <a:gd name="T54" fmla="*/ 1598862 w 5868"/>
              <a:gd name="T55" fmla="*/ 671041 h 4208"/>
              <a:gd name="T56" fmla="*/ 1662168 w 5868"/>
              <a:gd name="T57" fmla="*/ 717767 h 4208"/>
              <a:gd name="T58" fmla="*/ 253546 w 5868"/>
              <a:gd name="T59" fmla="*/ 1210015 h 4208"/>
              <a:gd name="T60" fmla="*/ 273024 w 5868"/>
              <a:gd name="T61" fmla="*/ 698947 h 4208"/>
              <a:gd name="T62" fmla="*/ 576240 w 5868"/>
              <a:gd name="T63" fmla="*/ 620745 h 4208"/>
              <a:gd name="T64" fmla="*/ 641493 w 5868"/>
              <a:gd name="T65" fmla="*/ 585376 h 4208"/>
              <a:gd name="T66" fmla="*/ 662595 w 5868"/>
              <a:gd name="T67" fmla="*/ 367969 h 4208"/>
              <a:gd name="T68" fmla="*/ 1077163 w 5868"/>
              <a:gd name="T69" fmla="*/ 564933 h 4208"/>
              <a:gd name="T70" fmla="*/ 1178776 w 5868"/>
              <a:gd name="T71" fmla="*/ 636970 h 4208"/>
              <a:gd name="T72" fmla="*/ 1245003 w 5868"/>
              <a:gd name="T73" fmla="*/ 759302 h 4208"/>
              <a:gd name="T74" fmla="*/ 1252145 w 5868"/>
              <a:gd name="T75" fmla="*/ 867032 h 4208"/>
              <a:gd name="T76" fmla="*/ 1229095 w 5868"/>
              <a:gd name="T77" fmla="*/ 949452 h 4208"/>
              <a:gd name="T78" fmla="*/ 1125210 w 5868"/>
              <a:gd name="T79" fmla="*/ 852430 h 4208"/>
              <a:gd name="T80" fmla="*/ 1117094 w 5868"/>
              <a:gd name="T81" fmla="*/ 775851 h 4208"/>
              <a:gd name="T82" fmla="*/ 1079435 w 5868"/>
              <a:gd name="T83" fmla="*/ 716794 h 4208"/>
              <a:gd name="T84" fmla="*/ 1012883 w 5868"/>
              <a:gd name="T85" fmla="*/ 676882 h 4208"/>
              <a:gd name="T86" fmla="*/ 940164 w 5868"/>
              <a:gd name="T87" fmla="*/ 671365 h 4208"/>
              <a:gd name="T88" fmla="*/ 867768 w 5868"/>
              <a:gd name="T89" fmla="*/ 701867 h 4208"/>
              <a:gd name="T90" fmla="*/ 821994 w 5868"/>
              <a:gd name="T91" fmla="*/ 754434 h 4208"/>
              <a:gd name="T92" fmla="*/ 802515 w 5868"/>
              <a:gd name="T93" fmla="*/ 831662 h 4208"/>
              <a:gd name="T94" fmla="*/ 818423 w 5868"/>
              <a:gd name="T95" fmla="*/ 901752 h 4208"/>
              <a:gd name="T96" fmla="*/ 861600 w 5868"/>
              <a:gd name="T97" fmla="*/ 956590 h 4208"/>
              <a:gd name="T98" fmla="*/ 932048 w 5868"/>
              <a:gd name="T99" fmla="*/ 990337 h 4208"/>
              <a:gd name="T100" fmla="*/ 999573 w 5868"/>
              <a:gd name="T101" fmla="*/ 990013 h 4208"/>
              <a:gd name="T102" fmla="*/ 1060606 w 5868"/>
              <a:gd name="T103" fmla="*/ 962107 h 4208"/>
              <a:gd name="T104" fmla="*/ 1081058 w 5868"/>
              <a:gd name="T105" fmla="*/ 1096445 h 4208"/>
              <a:gd name="T106" fmla="*/ 964512 w 5868"/>
              <a:gd name="T107" fmla="*/ 1120781 h 4208"/>
              <a:gd name="T108" fmla="*/ 826863 w 5868"/>
              <a:gd name="T109" fmla="*/ 1085736 h 4208"/>
              <a:gd name="T110" fmla="*/ 732717 w 5868"/>
              <a:gd name="T111" fmla="*/ 1004614 h 4208"/>
              <a:gd name="T112" fmla="*/ 678827 w 5868"/>
              <a:gd name="T113" fmla="*/ 875793 h 4208"/>
              <a:gd name="T114" fmla="*/ 688241 w 5868"/>
              <a:gd name="T115" fmla="*/ 745673 h 4208"/>
              <a:gd name="T116" fmla="*/ 760312 w 5868"/>
              <a:gd name="T117" fmla="*/ 627235 h 4208"/>
              <a:gd name="T118" fmla="*/ 865171 w 5868"/>
              <a:gd name="T119" fmla="*/ 560066 h 4208"/>
              <a:gd name="T120" fmla="*/ 1577111 w 5868"/>
              <a:gd name="T121" fmla="*/ 1240842 h 4208"/>
              <a:gd name="T122" fmla="*/ 345419 w 5868"/>
              <a:gd name="T123" fmla="*/ 1240842 h 4208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5868" h="4208">
                <a:moveTo>
                  <a:pt x="49" y="1128"/>
                </a:moveTo>
                <a:lnTo>
                  <a:pt x="49" y="1128"/>
                </a:lnTo>
                <a:lnTo>
                  <a:pt x="345" y="1748"/>
                </a:lnTo>
                <a:lnTo>
                  <a:pt x="354" y="1764"/>
                </a:lnTo>
                <a:lnTo>
                  <a:pt x="364" y="1778"/>
                </a:lnTo>
                <a:lnTo>
                  <a:pt x="375" y="1790"/>
                </a:lnTo>
                <a:lnTo>
                  <a:pt x="387" y="1803"/>
                </a:lnTo>
                <a:lnTo>
                  <a:pt x="400" y="1813"/>
                </a:lnTo>
                <a:lnTo>
                  <a:pt x="413" y="1821"/>
                </a:lnTo>
                <a:lnTo>
                  <a:pt x="428" y="1828"/>
                </a:lnTo>
                <a:lnTo>
                  <a:pt x="443" y="1834"/>
                </a:lnTo>
                <a:lnTo>
                  <a:pt x="460" y="1838"/>
                </a:lnTo>
                <a:lnTo>
                  <a:pt x="477" y="1842"/>
                </a:lnTo>
                <a:lnTo>
                  <a:pt x="495" y="1844"/>
                </a:lnTo>
                <a:lnTo>
                  <a:pt x="512" y="1845"/>
                </a:lnTo>
                <a:lnTo>
                  <a:pt x="531" y="1845"/>
                </a:lnTo>
                <a:lnTo>
                  <a:pt x="551" y="1843"/>
                </a:lnTo>
                <a:lnTo>
                  <a:pt x="573" y="1841"/>
                </a:lnTo>
                <a:lnTo>
                  <a:pt x="594" y="1837"/>
                </a:lnTo>
                <a:lnTo>
                  <a:pt x="1457" y="1607"/>
                </a:lnTo>
                <a:lnTo>
                  <a:pt x="1479" y="1599"/>
                </a:lnTo>
                <a:lnTo>
                  <a:pt x="1500" y="1589"/>
                </a:lnTo>
                <a:lnTo>
                  <a:pt x="1519" y="1579"/>
                </a:lnTo>
                <a:lnTo>
                  <a:pt x="1537" y="1569"/>
                </a:lnTo>
                <a:lnTo>
                  <a:pt x="1552" y="1557"/>
                </a:lnTo>
                <a:lnTo>
                  <a:pt x="1567" y="1546"/>
                </a:lnTo>
                <a:lnTo>
                  <a:pt x="1580" y="1534"/>
                </a:lnTo>
                <a:lnTo>
                  <a:pt x="1591" y="1522"/>
                </a:lnTo>
                <a:lnTo>
                  <a:pt x="1601" y="1510"/>
                </a:lnTo>
                <a:lnTo>
                  <a:pt x="1610" y="1496"/>
                </a:lnTo>
                <a:lnTo>
                  <a:pt x="1617" y="1482"/>
                </a:lnTo>
                <a:lnTo>
                  <a:pt x="1624" y="1467"/>
                </a:lnTo>
                <a:lnTo>
                  <a:pt x="1628" y="1453"/>
                </a:lnTo>
                <a:lnTo>
                  <a:pt x="1632" y="1438"/>
                </a:lnTo>
                <a:lnTo>
                  <a:pt x="1633" y="1423"/>
                </a:lnTo>
                <a:lnTo>
                  <a:pt x="1634" y="1406"/>
                </a:lnTo>
                <a:lnTo>
                  <a:pt x="1627" y="927"/>
                </a:lnTo>
                <a:lnTo>
                  <a:pt x="1664" y="910"/>
                </a:lnTo>
                <a:lnTo>
                  <a:pt x="1701" y="894"/>
                </a:lnTo>
                <a:lnTo>
                  <a:pt x="1775" y="863"/>
                </a:lnTo>
                <a:lnTo>
                  <a:pt x="1851" y="834"/>
                </a:lnTo>
                <a:lnTo>
                  <a:pt x="1929" y="807"/>
                </a:lnTo>
                <a:lnTo>
                  <a:pt x="2008" y="782"/>
                </a:lnTo>
                <a:lnTo>
                  <a:pt x="2089" y="759"/>
                </a:lnTo>
                <a:lnTo>
                  <a:pt x="2170" y="739"/>
                </a:lnTo>
                <a:lnTo>
                  <a:pt x="2252" y="720"/>
                </a:lnTo>
                <a:lnTo>
                  <a:pt x="2335" y="705"/>
                </a:lnTo>
                <a:lnTo>
                  <a:pt x="2420" y="690"/>
                </a:lnTo>
                <a:lnTo>
                  <a:pt x="2504" y="679"/>
                </a:lnTo>
                <a:lnTo>
                  <a:pt x="2589" y="669"/>
                </a:lnTo>
                <a:lnTo>
                  <a:pt x="2675" y="661"/>
                </a:lnTo>
                <a:lnTo>
                  <a:pt x="2761" y="657"/>
                </a:lnTo>
                <a:lnTo>
                  <a:pt x="2848" y="654"/>
                </a:lnTo>
                <a:lnTo>
                  <a:pt x="2934" y="652"/>
                </a:lnTo>
                <a:lnTo>
                  <a:pt x="3021" y="654"/>
                </a:lnTo>
                <a:lnTo>
                  <a:pt x="3106" y="657"/>
                </a:lnTo>
                <a:lnTo>
                  <a:pt x="3192" y="661"/>
                </a:lnTo>
                <a:lnTo>
                  <a:pt x="3278" y="669"/>
                </a:lnTo>
                <a:lnTo>
                  <a:pt x="3364" y="679"/>
                </a:lnTo>
                <a:lnTo>
                  <a:pt x="3449" y="690"/>
                </a:lnTo>
                <a:lnTo>
                  <a:pt x="3532" y="705"/>
                </a:lnTo>
                <a:lnTo>
                  <a:pt x="3616" y="720"/>
                </a:lnTo>
                <a:lnTo>
                  <a:pt x="3698" y="739"/>
                </a:lnTo>
                <a:lnTo>
                  <a:pt x="3780" y="759"/>
                </a:lnTo>
                <a:lnTo>
                  <a:pt x="3860" y="782"/>
                </a:lnTo>
                <a:lnTo>
                  <a:pt x="3939" y="807"/>
                </a:lnTo>
                <a:lnTo>
                  <a:pt x="4017" y="834"/>
                </a:lnTo>
                <a:lnTo>
                  <a:pt x="4093" y="863"/>
                </a:lnTo>
                <a:lnTo>
                  <a:pt x="4168" y="894"/>
                </a:lnTo>
                <a:lnTo>
                  <a:pt x="4204" y="910"/>
                </a:lnTo>
                <a:lnTo>
                  <a:pt x="4241" y="927"/>
                </a:lnTo>
                <a:lnTo>
                  <a:pt x="4235" y="1406"/>
                </a:lnTo>
                <a:lnTo>
                  <a:pt x="4235" y="1423"/>
                </a:lnTo>
                <a:lnTo>
                  <a:pt x="4237" y="1438"/>
                </a:lnTo>
                <a:lnTo>
                  <a:pt x="4240" y="1453"/>
                </a:lnTo>
                <a:lnTo>
                  <a:pt x="4245" y="1467"/>
                </a:lnTo>
                <a:lnTo>
                  <a:pt x="4250" y="1482"/>
                </a:lnTo>
                <a:lnTo>
                  <a:pt x="4258" y="1496"/>
                </a:lnTo>
                <a:lnTo>
                  <a:pt x="4266" y="1510"/>
                </a:lnTo>
                <a:lnTo>
                  <a:pt x="4276" y="1522"/>
                </a:lnTo>
                <a:lnTo>
                  <a:pt x="4288" y="1534"/>
                </a:lnTo>
                <a:lnTo>
                  <a:pt x="4300" y="1546"/>
                </a:lnTo>
                <a:lnTo>
                  <a:pt x="4315" y="1557"/>
                </a:lnTo>
                <a:lnTo>
                  <a:pt x="4331" y="1569"/>
                </a:lnTo>
                <a:lnTo>
                  <a:pt x="4349" y="1579"/>
                </a:lnTo>
                <a:lnTo>
                  <a:pt x="4368" y="1589"/>
                </a:lnTo>
                <a:lnTo>
                  <a:pt x="4389" y="1599"/>
                </a:lnTo>
                <a:lnTo>
                  <a:pt x="4412" y="1607"/>
                </a:lnTo>
                <a:lnTo>
                  <a:pt x="5275" y="1837"/>
                </a:lnTo>
                <a:lnTo>
                  <a:pt x="5296" y="1841"/>
                </a:lnTo>
                <a:lnTo>
                  <a:pt x="5316" y="1843"/>
                </a:lnTo>
                <a:lnTo>
                  <a:pt x="5336" y="1845"/>
                </a:lnTo>
                <a:lnTo>
                  <a:pt x="5355" y="1845"/>
                </a:lnTo>
                <a:lnTo>
                  <a:pt x="5374" y="1844"/>
                </a:lnTo>
                <a:lnTo>
                  <a:pt x="5392" y="1842"/>
                </a:lnTo>
                <a:lnTo>
                  <a:pt x="5408" y="1838"/>
                </a:lnTo>
                <a:lnTo>
                  <a:pt x="5425" y="1834"/>
                </a:lnTo>
                <a:lnTo>
                  <a:pt x="5440" y="1828"/>
                </a:lnTo>
                <a:lnTo>
                  <a:pt x="5454" y="1821"/>
                </a:lnTo>
                <a:lnTo>
                  <a:pt x="5469" y="1813"/>
                </a:lnTo>
                <a:lnTo>
                  <a:pt x="5481" y="1803"/>
                </a:lnTo>
                <a:lnTo>
                  <a:pt x="5493" y="1790"/>
                </a:lnTo>
                <a:lnTo>
                  <a:pt x="5504" y="1778"/>
                </a:lnTo>
                <a:lnTo>
                  <a:pt x="5514" y="1764"/>
                </a:lnTo>
                <a:lnTo>
                  <a:pt x="5523" y="1748"/>
                </a:lnTo>
                <a:lnTo>
                  <a:pt x="5820" y="1128"/>
                </a:lnTo>
                <a:lnTo>
                  <a:pt x="5835" y="1095"/>
                </a:lnTo>
                <a:lnTo>
                  <a:pt x="5848" y="1065"/>
                </a:lnTo>
                <a:lnTo>
                  <a:pt x="5856" y="1037"/>
                </a:lnTo>
                <a:lnTo>
                  <a:pt x="5863" y="1011"/>
                </a:lnTo>
                <a:lnTo>
                  <a:pt x="5867" y="988"/>
                </a:lnTo>
                <a:lnTo>
                  <a:pt x="5868" y="966"/>
                </a:lnTo>
                <a:lnTo>
                  <a:pt x="5868" y="956"/>
                </a:lnTo>
                <a:lnTo>
                  <a:pt x="5867" y="946"/>
                </a:lnTo>
                <a:lnTo>
                  <a:pt x="5864" y="936"/>
                </a:lnTo>
                <a:lnTo>
                  <a:pt x="5862" y="927"/>
                </a:lnTo>
                <a:lnTo>
                  <a:pt x="5859" y="918"/>
                </a:lnTo>
                <a:lnTo>
                  <a:pt x="5854" y="909"/>
                </a:lnTo>
                <a:lnTo>
                  <a:pt x="5845" y="892"/>
                </a:lnTo>
                <a:lnTo>
                  <a:pt x="5833" y="876"/>
                </a:lnTo>
                <a:lnTo>
                  <a:pt x="5820" y="861"/>
                </a:lnTo>
                <a:lnTo>
                  <a:pt x="5803" y="846"/>
                </a:lnTo>
                <a:lnTo>
                  <a:pt x="5784" y="832"/>
                </a:lnTo>
                <a:lnTo>
                  <a:pt x="5763" y="817"/>
                </a:lnTo>
                <a:lnTo>
                  <a:pt x="5741" y="803"/>
                </a:lnTo>
                <a:lnTo>
                  <a:pt x="5652" y="754"/>
                </a:lnTo>
                <a:lnTo>
                  <a:pt x="5564" y="706"/>
                </a:lnTo>
                <a:lnTo>
                  <a:pt x="5476" y="660"/>
                </a:lnTo>
                <a:lnTo>
                  <a:pt x="5389" y="616"/>
                </a:lnTo>
                <a:lnTo>
                  <a:pt x="5301" y="572"/>
                </a:lnTo>
                <a:lnTo>
                  <a:pt x="5213" y="531"/>
                </a:lnTo>
                <a:lnTo>
                  <a:pt x="5125" y="491"/>
                </a:lnTo>
                <a:lnTo>
                  <a:pt x="5037" y="452"/>
                </a:lnTo>
                <a:lnTo>
                  <a:pt x="4950" y="415"/>
                </a:lnTo>
                <a:lnTo>
                  <a:pt x="4862" y="381"/>
                </a:lnTo>
                <a:lnTo>
                  <a:pt x="4774" y="346"/>
                </a:lnTo>
                <a:lnTo>
                  <a:pt x="4686" y="315"/>
                </a:lnTo>
                <a:lnTo>
                  <a:pt x="4599" y="284"/>
                </a:lnTo>
                <a:lnTo>
                  <a:pt x="4511" y="255"/>
                </a:lnTo>
                <a:lnTo>
                  <a:pt x="4423" y="228"/>
                </a:lnTo>
                <a:lnTo>
                  <a:pt x="4336" y="201"/>
                </a:lnTo>
                <a:lnTo>
                  <a:pt x="4248" y="178"/>
                </a:lnTo>
                <a:lnTo>
                  <a:pt x="4161" y="154"/>
                </a:lnTo>
                <a:lnTo>
                  <a:pt x="4073" y="133"/>
                </a:lnTo>
                <a:lnTo>
                  <a:pt x="3985" y="114"/>
                </a:lnTo>
                <a:lnTo>
                  <a:pt x="3898" y="95"/>
                </a:lnTo>
                <a:lnTo>
                  <a:pt x="3810" y="80"/>
                </a:lnTo>
                <a:lnTo>
                  <a:pt x="3722" y="64"/>
                </a:lnTo>
                <a:lnTo>
                  <a:pt x="3635" y="51"/>
                </a:lnTo>
                <a:lnTo>
                  <a:pt x="3547" y="39"/>
                </a:lnTo>
                <a:lnTo>
                  <a:pt x="3460" y="29"/>
                </a:lnTo>
                <a:lnTo>
                  <a:pt x="3372" y="21"/>
                </a:lnTo>
                <a:lnTo>
                  <a:pt x="3285" y="14"/>
                </a:lnTo>
                <a:lnTo>
                  <a:pt x="3197" y="8"/>
                </a:lnTo>
                <a:lnTo>
                  <a:pt x="3109" y="4"/>
                </a:lnTo>
                <a:lnTo>
                  <a:pt x="3022" y="2"/>
                </a:lnTo>
                <a:lnTo>
                  <a:pt x="2934" y="0"/>
                </a:lnTo>
                <a:lnTo>
                  <a:pt x="2847" y="2"/>
                </a:lnTo>
                <a:lnTo>
                  <a:pt x="2759" y="4"/>
                </a:lnTo>
                <a:lnTo>
                  <a:pt x="2672" y="8"/>
                </a:lnTo>
                <a:lnTo>
                  <a:pt x="2584" y="14"/>
                </a:lnTo>
                <a:lnTo>
                  <a:pt x="2497" y="21"/>
                </a:lnTo>
                <a:lnTo>
                  <a:pt x="2409" y="29"/>
                </a:lnTo>
                <a:lnTo>
                  <a:pt x="2320" y="39"/>
                </a:lnTo>
                <a:lnTo>
                  <a:pt x="2234" y="51"/>
                </a:lnTo>
                <a:lnTo>
                  <a:pt x="2145" y="64"/>
                </a:lnTo>
                <a:lnTo>
                  <a:pt x="2059" y="80"/>
                </a:lnTo>
                <a:lnTo>
                  <a:pt x="1970" y="95"/>
                </a:lnTo>
                <a:lnTo>
                  <a:pt x="1882" y="114"/>
                </a:lnTo>
                <a:lnTo>
                  <a:pt x="1795" y="133"/>
                </a:lnTo>
                <a:lnTo>
                  <a:pt x="1707" y="154"/>
                </a:lnTo>
                <a:lnTo>
                  <a:pt x="1620" y="178"/>
                </a:lnTo>
                <a:lnTo>
                  <a:pt x="1532" y="201"/>
                </a:lnTo>
                <a:lnTo>
                  <a:pt x="1444" y="228"/>
                </a:lnTo>
                <a:lnTo>
                  <a:pt x="1357" y="255"/>
                </a:lnTo>
                <a:lnTo>
                  <a:pt x="1269" y="284"/>
                </a:lnTo>
                <a:lnTo>
                  <a:pt x="1181" y="315"/>
                </a:lnTo>
                <a:lnTo>
                  <a:pt x="1094" y="346"/>
                </a:lnTo>
                <a:lnTo>
                  <a:pt x="1006" y="381"/>
                </a:lnTo>
                <a:lnTo>
                  <a:pt x="918" y="415"/>
                </a:lnTo>
                <a:lnTo>
                  <a:pt x="830" y="452"/>
                </a:lnTo>
                <a:lnTo>
                  <a:pt x="743" y="491"/>
                </a:lnTo>
                <a:lnTo>
                  <a:pt x="655" y="531"/>
                </a:lnTo>
                <a:lnTo>
                  <a:pt x="567" y="572"/>
                </a:lnTo>
                <a:lnTo>
                  <a:pt x="479" y="616"/>
                </a:lnTo>
                <a:lnTo>
                  <a:pt x="391" y="660"/>
                </a:lnTo>
                <a:lnTo>
                  <a:pt x="303" y="706"/>
                </a:lnTo>
                <a:lnTo>
                  <a:pt x="216" y="754"/>
                </a:lnTo>
                <a:lnTo>
                  <a:pt x="128" y="803"/>
                </a:lnTo>
                <a:lnTo>
                  <a:pt x="104" y="817"/>
                </a:lnTo>
                <a:lnTo>
                  <a:pt x="84" y="832"/>
                </a:lnTo>
                <a:lnTo>
                  <a:pt x="65" y="846"/>
                </a:lnTo>
                <a:lnTo>
                  <a:pt x="49" y="861"/>
                </a:lnTo>
                <a:lnTo>
                  <a:pt x="34" y="876"/>
                </a:lnTo>
                <a:lnTo>
                  <a:pt x="23" y="892"/>
                </a:lnTo>
                <a:lnTo>
                  <a:pt x="13" y="909"/>
                </a:lnTo>
                <a:lnTo>
                  <a:pt x="10" y="918"/>
                </a:lnTo>
                <a:lnTo>
                  <a:pt x="6" y="927"/>
                </a:lnTo>
                <a:lnTo>
                  <a:pt x="4" y="936"/>
                </a:lnTo>
                <a:lnTo>
                  <a:pt x="2" y="946"/>
                </a:lnTo>
                <a:lnTo>
                  <a:pt x="1" y="956"/>
                </a:lnTo>
                <a:lnTo>
                  <a:pt x="0" y="966"/>
                </a:lnTo>
                <a:lnTo>
                  <a:pt x="1" y="988"/>
                </a:lnTo>
                <a:lnTo>
                  <a:pt x="4" y="1011"/>
                </a:lnTo>
                <a:lnTo>
                  <a:pt x="11" y="1037"/>
                </a:lnTo>
                <a:lnTo>
                  <a:pt x="21" y="1065"/>
                </a:lnTo>
                <a:lnTo>
                  <a:pt x="33" y="1095"/>
                </a:lnTo>
                <a:lnTo>
                  <a:pt x="49" y="1128"/>
                </a:lnTo>
                <a:close/>
                <a:moveTo>
                  <a:pt x="2041" y="1134"/>
                </a:moveTo>
                <a:lnTo>
                  <a:pt x="2041" y="1134"/>
                </a:lnTo>
                <a:lnTo>
                  <a:pt x="2096" y="1117"/>
                </a:lnTo>
                <a:lnTo>
                  <a:pt x="2153" y="1101"/>
                </a:lnTo>
                <a:lnTo>
                  <a:pt x="2210" y="1085"/>
                </a:lnTo>
                <a:lnTo>
                  <a:pt x="2267" y="1072"/>
                </a:lnTo>
                <a:lnTo>
                  <a:pt x="2324" y="1058"/>
                </a:lnTo>
                <a:lnTo>
                  <a:pt x="2381" y="1046"/>
                </a:lnTo>
                <a:lnTo>
                  <a:pt x="2438" y="1036"/>
                </a:lnTo>
                <a:lnTo>
                  <a:pt x="2495" y="1026"/>
                </a:lnTo>
                <a:lnTo>
                  <a:pt x="2553" y="1017"/>
                </a:lnTo>
                <a:lnTo>
                  <a:pt x="2610" y="1009"/>
                </a:lnTo>
                <a:lnTo>
                  <a:pt x="2668" y="1004"/>
                </a:lnTo>
                <a:lnTo>
                  <a:pt x="2726" y="998"/>
                </a:lnTo>
                <a:lnTo>
                  <a:pt x="2785" y="995"/>
                </a:lnTo>
                <a:lnTo>
                  <a:pt x="2843" y="991"/>
                </a:lnTo>
                <a:lnTo>
                  <a:pt x="2902" y="989"/>
                </a:lnTo>
                <a:lnTo>
                  <a:pt x="2960" y="989"/>
                </a:lnTo>
                <a:lnTo>
                  <a:pt x="3019" y="989"/>
                </a:lnTo>
                <a:lnTo>
                  <a:pt x="3079" y="991"/>
                </a:lnTo>
                <a:lnTo>
                  <a:pt x="3136" y="995"/>
                </a:lnTo>
                <a:lnTo>
                  <a:pt x="3194" y="998"/>
                </a:lnTo>
                <a:lnTo>
                  <a:pt x="3252" y="1004"/>
                </a:lnTo>
                <a:lnTo>
                  <a:pt x="3310" y="1009"/>
                </a:lnTo>
                <a:lnTo>
                  <a:pt x="3368" y="1017"/>
                </a:lnTo>
                <a:lnTo>
                  <a:pt x="3426" y="1026"/>
                </a:lnTo>
                <a:lnTo>
                  <a:pt x="3483" y="1036"/>
                </a:lnTo>
                <a:lnTo>
                  <a:pt x="3541" y="1046"/>
                </a:lnTo>
                <a:lnTo>
                  <a:pt x="3598" y="1058"/>
                </a:lnTo>
                <a:lnTo>
                  <a:pt x="3655" y="1072"/>
                </a:lnTo>
                <a:lnTo>
                  <a:pt x="3712" y="1085"/>
                </a:lnTo>
                <a:lnTo>
                  <a:pt x="3769" y="1101"/>
                </a:lnTo>
                <a:lnTo>
                  <a:pt x="3824" y="1117"/>
                </a:lnTo>
                <a:lnTo>
                  <a:pt x="3881" y="1134"/>
                </a:lnTo>
                <a:lnTo>
                  <a:pt x="3881" y="1618"/>
                </a:lnTo>
                <a:lnTo>
                  <a:pt x="3884" y="1651"/>
                </a:lnTo>
                <a:lnTo>
                  <a:pt x="3890" y="1681"/>
                </a:lnTo>
                <a:lnTo>
                  <a:pt x="3898" y="1709"/>
                </a:lnTo>
                <a:lnTo>
                  <a:pt x="3907" y="1736"/>
                </a:lnTo>
                <a:lnTo>
                  <a:pt x="3918" y="1760"/>
                </a:lnTo>
                <a:lnTo>
                  <a:pt x="3931" y="1783"/>
                </a:lnTo>
                <a:lnTo>
                  <a:pt x="3946" y="1804"/>
                </a:lnTo>
                <a:lnTo>
                  <a:pt x="3961" y="1823"/>
                </a:lnTo>
                <a:lnTo>
                  <a:pt x="3979" y="1839"/>
                </a:lnTo>
                <a:lnTo>
                  <a:pt x="3999" y="1855"/>
                </a:lnTo>
                <a:lnTo>
                  <a:pt x="4020" y="1868"/>
                </a:lnTo>
                <a:lnTo>
                  <a:pt x="4043" y="1881"/>
                </a:lnTo>
                <a:lnTo>
                  <a:pt x="4066" y="1891"/>
                </a:lnTo>
                <a:lnTo>
                  <a:pt x="4092" y="1900"/>
                </a:lnTo>
                <a:lnTo>
                  <a:pt x="4119" y="1907"/>
                </a:lnTo>
                <a:lnTo>
                  <a:pt x="4146" y="1913"/>
                </a:lnTo>
                <a:lnTo>
                  <a:pt x="4896" y="2061"/>
                </a:lnTo>
                <a:lnTo>
                  <a:pt x="4925" y="2068"/>
                </a:lnTo>
                <a:lnTo>
                  <a:pt x="4951" y="2077"/>
                </a:lnTo>
                <a:lnTo>
                  <a:pt x="4977" y="2086"/>
                </a:lnTo>
                <a:lnTo>
                  <a:pt x="5001" y="2097"/>
                </a:lnTo>
                <a:lnTo>
                  <a:pt x="5024" y="2109"/>
                </a:lnTo>
                <a:lnTo>
                  <a:pt x="5044" y="2123"/>
                </a:lnTo>
                <a:lnTo>
                  <a:pt x="5063" y="2137"/>
                </a:lnTo>
                <a:lnTo>
                  <a:pt x="5081" y="2154"/>
                </a:lnTo>
                <a:lnTo>
                  <a:pt x="5095" y="2172"/>
                </a:lnTo>
                <a:lnTo>
                  <a:pt x="5108" y="2191"/>
                </a:lnTo>
                <a:lnTo>
                  <a:pt x="5120" y="2212"/>
                </a:lnTo>
                <a:lnTo>
                  <a:pt x="5129" y="2235"/>
                </a:lnTo>
                <a:lnTo>
                  <a:pt x="5134" y="2260"/>
                </a:lnTo>
                <a:lnTo>
                  <a:pt x="5139" y="2285"/>
                </a:lnTo>
                <a:lnTo>
                  <a:pt x="5141" y="2314"/>
                </a:lnTo>
                <a:lnTo>
                  <a:pt x="5141" y="2344"/>
                </a:lnTo>
                <a:lnTo>
                  <a:pt x="5141" y="3729"/>
                </a:lnTo>
                <a:lnTo>
                  <a:pt x="2960" y="3729"/>
                </a:lnTo>
                <a:lnTo>
                  <a:pt x="781" y="3729"/>
                </a:lnTo>
                <a:lnTo>
                  <a:pt x="781" y="2344"/>
                </a:lnTo>
                <a:lnTo>
                  <a:pt x="780" y="2314"/>
                </a:lnTo>
                <a:lnTo>
                  <a:pt x="782" y="2285"/>
                </a:lnTo>
                <a:lnTo>
                  <a:pt x="787" y="2260"/>
                </a:lnTo>
                <a:lnTo>
                  <a:pt x="793" y="2235"/>
                </a:lnTo>
                <a:lnTo>
                  <a:pt x="802" y="2212"/>
                </a:lnTo>
                <a:lnTo>
                  <a:pt x="813" y="2191"/>
                </a:lnTo>
                <a:lnTo>
                  <a:pt x="826" y="2172"/>
                </a:lnTo>
                <a:lnTo>
                  <a:pt x="841" y="2154"/>
                </a:lnTo>
                <a:lnTo>
                  <a:pt x="858" y="2137"/>
                </a:lnTo>
                <a:lnTo>
                  <a:pt x="877" y="2123"/>
                </a:lnTo>
                <a:lnTo>
                  <a:pt x="898" y="2109"/>
                </a:lnTo>
                <a:lnTo>
                  <a:pt x="920" y="2097"/>
                </a:lnTo>
                <a:lnTo>
                  <a:pt x="944" y="2086"/>
                </a:lnTo>
                <a:lnTo>
                  <a:pt x="971" y="2077"/>
                </a:lnTo>
                <a:lnTo>
                  <a:pt x="997" y="2068"/>
                </a:lnTo>
                <a:lnTo>
                  <a:pt x="1026" y="2061"/>
                </a:lnTo>
                <a:lnTo>
                  <a:pt x="1775" y="1913"/>
                </a:lnTo>
                <a:lnTo>
                  <a:pt x="1803" y="1907"/>
                </a:lnTo>
                <a:lnTo>
                  <a:pt x="1830" y="1900"/>
                </a:lnTo>
                <a:lnTo>
                  <a:pt x="1855" y="1891"/>
                </a:lnTo>
                <a:lnTo>
                  <a:pt x="1879" y="1881"/>
                </a:lnTo>
                <a:lnTo>
                  <a:pt x="1901" y="1868"/>
                </a:lnTo>
                <a:lnTo>
                  <a:pt x="1923" y="1855"/>
                </a:lnTo>
                <a:lnTo>
                  <a:pt x="1941" y="1839"/>
                </a:lnTo>
                <a:lnTo>
                  <a:pt x="1959" y="1823"/>
                </a:lnTo>
                <a:lnTo>
                  <a:pt x="1976" y="1804"/>
                </a:lnTo>
                <a:lnTo>
                  <a:pt x="1991" y="1783"/>
                </a:lnTo>
                <a:lnTo>
                  <a:pt x="2003" y="1760"/>
                </a:lnTo>
                <a:lnTo>
                  <a:pt x="2014" y="1736"/>
                </a:lnTo>
                <a:lnTo>
                  <a:pt x="2024" y="1709"/>
                </a:lnTo>
                <a:lnTo>
                  <a:pt x="2031" y="1681"/>
                </a:lnTo>
                <a:lnTo>
                  <a:pt x="2037" y="1651"/>
                </a:lnTo>
                <a:lnTo>
                  <a:pt x="2041" y="1618"/>
                </a:lnTo>
                <a:lnTo>
                  <a:pt x="2041" y="1134"/>
                </a:lnTo>
                <a:close/>
                <a:moveTo>
                  <a:pt x="2971" y="1671"/>
                </a:moveTo>
                <a:lnTo>
                  <a:pt x="2971" y="1671"/>
                </a:lnTo>
                <a:lnTo>
                  <a:pt x="3017" y="1672"/>
                </a:lnTo>
                <a:lnTo>
                  <a:pt x="3063" y="1676"/>
                </a:lnTo>
                <a:lnTo>
                  <a:pt x="3107" y="1682"/>
                </a:lnTo>
                <a:lnTo>
                  <a:pt x="3151" y="1690"/>
                </a:lnTo>
                <a:lnTo>
                  <a:pt x="3194" y="1699"/>
                </a:lnTo>
                <a:lnTo>
                  <a:pt x="3237" y="1711"/>
                </a:lnTo>
                <a:lnTo>
                  <a:pt x="3278" y="1726"/>
                </a:lnTo>
                <a:lnTo>
                  <a:pt x="3318" y="1741"/>
                </a:lnTo>
                <a:lnTo>
                  <a:pt x="3358" y="1759"/>
                </a:lnTo>
                <a:lnTo>
                  <a:pt x="3396" y="1779"/>
                </a:lnTo>
                <a:lnTo>
                  <a:pt x="3434" y="1800"/>
                </a:lnTo>
                <a:lnTo>
                  <a:pt x="3470" y="1824"/>
                </a:lnTo>
                <a:lnTo>
                  <a:pt x="3505" y="1848"/>
                </a:lnTo>
                <a:lnTo>
                  <a:pt x="3539" y="1875"/>
                </a:lnTo>
                <a:lnTo>
                  <a:pt x="3571" y="1903"/>
                </a:lnTo>
                <a:lnTo>
                  <a:pt x="3602" y="1933"/>
                </a:lnTo>
                <a:lnTo>
                  <a:pt x="3631" y="1963"/>
                </a:lnTo>
                <a:lnTo>
                  <a:pt x="3659" y="1995"/>
                </a:lnTo>
                <a:lnTo>
                  <a:pt x="3686" y="2030"/>
                </a:lnTo>
                <a:lnTo>
                  <a:pt x="3711" y="2065"/>
                </a:lnTo>
                <a:lnTo>
                  <a:pt x="3734" y="2100"/>
                </a:lnTo>
                <a:lnTo>
                  <a:pt x="3755" y="2138"/>
                </a:lnTo>
                <a:lnTo>
                  <a:pt x="3775" y="2176"/>
                </a:lnTo>
                <a:lnTo>
                  <a:pt x="3793" y="2216"/>
                </a:lnTo>
                <a:lnTo>
                  <a:pt x="3809" y="2256"/>
                </a:lnTo>
                <a:lnTo>
                  <a:pt x="3823" y="2298"/>
                </a:lnTo>
                <a:lnTo>
                  <a:pt x="3835" y="2340"/>
                </a:lnTo>
                <a:lnTo>
                  <a:pt x="3845" y="2383"/>
                </a:lnTo>
                <a:lnTo>
                  <a:pt x="3853" y="2427"/>
                </a:lnTo>
                <a:lnTo>
                  <a:pt x="3859" y="2471"/>
                </a:lnTo>
                <a:lnTo>
                  <a:pt x="3862" y="2517"/>
                </a:lnTo>
                <a:lnTo>
                  <a:pt x="3863" y="2563"/>
                </a:lnTo>
                <a:lnTo>
                  <a:pt x="3863" y="2591"/>
                </a:lnTo>
                <a:lnTo>
                  <a:pt x="3861" y="2617"/>
                </a:lnTo>
                <a:lnTo>
                  <a:pt x="3860" y="2645"/>
                </a:lnTo>
                <a:lnTo>
                  <a:pt x="3857" y="2672"/>
                </a:lnTo>
                <a:lnTo>
                  <a:pt x="3853" y="2699"/>
                </a:lnTo>
                <a:lnTo>
                  <a:pt x="3849" y="2726"/>
                </a:lnTo>
                <a:lnTo>
                  <a:pt x="3843" y="2751"/>
                </a:lnTo>
                <a:lnTo>
                  <a:pt x="3838" y="2778"/>
                </a:lnTo>
                <a:lnTo>
                  <a:pt x="3831" y="2802"/>
                </a:lnTo>
                <a:lnTo>
                  <a:pt x="3823" y="2828"/>
                </a:lnTo>
                <a:lnTo>
                  <a:pt x="3814" y="2854"/>
                </a:lnTo>
                <a:lnTo>
                  <a:pt x="3805" y="2878"/>
                </a:lnTo>
                <a:lnTo>
                  <a:pt x="3796" y="2903"/>
                </a:lnTo>
                <a:lnTo>
                  <a:pt x="3786" y="2926"/>
                </a:lnTo>
                <a:lnTo>
                  <a:pt x="3775" y="2950"/>
                </a:lnTo>
                <a:lnTo>
                  <a:pt x="3763" y="2973"/>
                </a:lnTo>
                <a:lnTo>
                  <a:pt x="3410" y="2802"/>
                </a:lnTo>
                <a:lnTo>
                  <a:pt x="3423" y="2776"/>
                </a:lnTo>
                <a:lnTo>
                  <a:pt x="3435" y="2748"/>
                </a:lnTo>
                <a:lnTo>
                  <a:pt x="3446" y="2719"/>
                </a:lnTo>
                <a:lnTo>
                  <a:pt x="3455" y="2689"/>
                </a:lnTo>
                <a:lnTo>
                  <a:pt x="3462" y="2659"/>
                </a:lnTo>
                <a:lnTo>
                  <a:pt x="3466" y="2627"/>
                </a:lnTo>
                <a:lnTo>
                  <a:pt x="3470" y="2595"/>
                </a:lnTo>
                <a:lnTo>
                  <a:pt x="3471" y="2563"/>
                </a:lnTo>
                <a:lnTo>
                  <a:pt x="3470" y="2537"/>
                </a:lnTo>
                <a:lnTo>
                  <a:pt x="3469" y="2512"/>
                </a:lnTo>
                <a:lnTo>
                  <a:pt x="3465" y="2487"/>
                </a:lnTo>
                <a:lnTo>
                  <a:pt x="3461" y="2462"/>
                </a:lnTo>
                <a:lnTo>
                  <a:pt x="3455" y="2438"/>
                </a:lnTo>
                <a:lnTo>
                  <a:pt x="3449" y="2415"/>
                </a:lnTo>
                <a:lnTo>
                  <a:pt x="3441" y="2391"/>
                </a:lnTo>
                <a:lnTo>
                  <a:pt x="3432" y="2369"/>
                </a:lnTo>
                <a:lnTo>
                  <a:pt x="3422" y="2347"/>
                </a:lnTo>
                <a:lnTo>
                  <a:pt x="3411" y="2325"/>
                </a:lnTo>
                <a:lnTo>
                  <a:pt x="3398" y="2304"/>
                </a:lnTo>
                <a:lnTo>
                  <a:pt x="3386" y="2284"/>
                </a:lnTo>
                <a:lnTo>
                  <a:pt x="3372" y="2264"/>
                </a:lnTo>
                <a:lnTo>
                  <a:pt x="3357" y="2245"/>
                </a:lnTo>
                <a:lnTo>
                  <a:pt x="3342" y="2227"/>
                </a:lnTo>
                <a:lnTo>
                  <a:pt x="3325" y="2209"/>
                </a:lnTo>
                <a:lnTo>
                  <a:pt x="3307" y="2193"/>
                </a:lnTo>
                <a:lnTo>
                  <a:pt x="3289" y="2177"/>
                </a:lnTo>
                <a:lnTo>
                  <a:pt x="3270" y="2163"/>
                </a:lnTo>
                <a:lnTo>
                  <a:pt x="3251" y="2149"/>
                </a:lnTo>
                <a:lnTo>
                  <a:pt x="3230" y="2136"/>
                </a:lnTo>
                <a:lnTo>
                  <a:pt x="3210" y="2124"/>
                </a:lnTo>
                <a:lnTo>
                  <a:pt x="3188" y="2113"/>
                </a:lnTo>
                <a:lnTo>
                  <a:pt x="3165" y="2102"/>
                </a:lnTo>
                <a:lnTo>
                  <a:pt x="3143" y="2094"/>
                </a:lnTo>
                <a:lnTo>
                  <a:pt x="3120" y="2086"/>
                </a:lnTo>
                <a:lnTo>
                  <a:pt x="3096" y="2079"/>
                </a:lnTo>
                <a:lnTo>
                  <a:pt x="3072" y="2074"/>
                </a:lnTo>
                <a:lnTo>
                  <a:pt x="3047" y="2069"/>
                </a:lnTo>
                <a:lnTo>
                  <a:pt x="3023" y="2066"/>
                </a:lnTo>
                <a:lnTo>
                  <a:pt x="2997" y="2065"/>
                </a:lnTo>
                <a:lnTo>
                  <a:pt x="2971" y="2063"/>
                </a:lnTo>
                <a:lnTo>
                  <a:pt x="2946" y="2065"/>
                </a:lnTo>
                <a:lnTo>
                  <a:pt x="2920" y="2066"/>
                </a:lnTo>
                <a:lnTo>
                  <a:pt x="2896" y="2069"/>
                </a:lnTo>
                <a:lnTo>
                  <a:pt x="2871" y="2074"/>
                </a:lnTo>
                <a:lnTo>
                  <a:pt x="2847" y="2079"/>
                </a:lnTo>
                <a:lnTo>
                  <a:pt x="2823" y="2086"/>
                </a:lnTo>
                <a:lnTo>
                  <a:pt x="2800" y="2094"/>
                </a:lnTo>
                <a:lnTo>
                  <a:pt x="2778" y="2102"/>
                </a:lnTo>
                <a:lnTo>
                  <a:pt x="2755" y="2113"/>
                </a:lnTo>
                <a:lnTo>
                  <a:pt x="2734" y="2124"/>
                </a:lnTo>
                <a:lnTo>
                  <a:pt x="2713" y="2136"/>
                </a:lnTo>
                <a:lnTo>
                  <a:pt x="2693" y="2149"/>
                </a:lnTo>
                <a:lnTo>
                  <a:pt x="2673" y="2163"/>
                </a:lnTo>
                <a:lnTo>
                  <a:pt x="2654" y="2177"/>
                </a:lnTo>
                <a:lnTo>
                  <a:pt x="2636" y="2193"/>
                </a:lnTo>
                <a:lnTo>
                  <a:pt x="2619" y="2209"/>
                </a:lnTo>
                <a:lnTo>
                  <a:pt x="2603" y="2227"/>
                </a:lnTo>
                <a:lnTo>
                  <a:pt x="2587" y="2245"/>
                </a:lnTo>
                <a:lnTo>
                  <a:pt x="2571" y="2264"/>
                </a:lnTo>
                <a:lnTo>
                  <a:pt x="2558" y="2284"/>
                </a:lnTo>
                <a:lnTo>
                  <a:pt x="2545" y="2304"/>
                </a:lnTo>
                <a:lnTo>
                  <a:pt x="2532" y="2325"/>
                </a:lnTo>
                <a:lnTo>
                  <a:pt x="2521" y="2347"/>
                </a:lnTo>
                <a:lnTo>
                  <a:pt x="2512" y="2369"/>
                </a:lnTo>
                <a:lnTo>
                  <a:pt x="2502" y="2391"/>
                </a:lnTo>
                <a:lnTo>
                  <a:pt x="2494" y="2415"/>
                </a:lnTo>
                <a:lnTo>
                  <a:pt x="2488" y="2438"/>
                </a:lnTo>
                <a:lnTo>
                  <a:pt x="2482" y="2462"/>
                </a:lnTo>
                <a:lnTo>
                  <a:pt x="2478" y="2487"/>
                </a:lnTo>
                <a:lnTo>
                  <a:pt x="2475" y="2512"/>
                </a:lnTo>
                <a:lnTo>
                  <a:pt x="2473" y="2537"/>
                </a:lnTo>
                <a:lnTo>
                  <a:pt x="2472" y="2563"/>
                </a:lnTo>
                <a:lnTo>
                  <a:pt x="2473" y="2588"/>
                </a:lnTo>
                <a:lnTo>
                  <a:pt x="2475" y="2614"/>
                </a:lnTo>
                <a:lnTo>
                  <a:pt x="2478" y="2639"/>
                </a:lnTo>
                <a:lnTo>
                  <a:pt x="2482" y="2663"/>
                </a:lnTo>
                <a:lnTo>
                  <a:pt x="2488" y="2688"/>
                </a:lnTo>
                <a:lnTo>
                  <a:pt x="2494" y="2711"/>
                </a:lnTo>
                <a:lnTo>
                  <a:pt x="2502" y="2734"/>
                </a:lnTo>
                <a:lnTo>
                  <a:pt x="2512" y="2757"/>
                </a:lnTo>
                <a:lnTo>
                  <a:pt x="2521" y="2779"/>
                </a:lnTo>
                <a:lnTo>
                  <a:pt x="2532" y="2801"/>
                </a:lnTo>
                <a:lnTo>
                  <a:pt x="2545" y="2821"/>
                </a:lnTo>
                <a:lnTo>
                  <a:pt x="2558" y="2841"/>
                </a:lnTo>
                <a:lnTo>
                  <a:pt x="2571" y="2861"/>
                </a:lnTo>
                <a:lnTo>
                  <a:pt x="2587" y="2880"/>
                </a:lnTo>
                <a:lnTo>
                  <a:pt x="2603" y="2898"/>
                </a:lnTo>
                <a:lnTo>
                  <a:pt x="2619" y="2916"/>
                </a:lnTo>
                <a:lnTo>
                  <a:pt x="2636" y="2933"/>
                </a:lnTo>
                <a:lnTo>
                  <a:pt x="2654" y="2948"/>
                </a:lnTo>
                <a:lnTo>
                  <a:pt x="2673" y="2963"/>
                </a:lnTo>
                <a:lnTo>
                  <a:pt x="2693" y="2976"/>
                </a:lnTo>
                <a:lnTo>
                  <a:pt x="2713" y="2990"/>
                </a:lnTo>
                <a:lnTo>
                  <a:pt x="2734" y="3002"/>
                </a:lnTo>
                <a:lnTo>
                  <a:pt x="2755" y="3013"/>
                </a:lnTo>
                <a:lnTo>
                  <a:pt x="2778" y="3023"/>
                </a:lnTo>
                <a:lnTo>
                  <a:pt x="2800" y="3032"/>
                </a:lnTo>
                <a:lnTo>
                  <a:pt x="2823" y="3040"/>
                </a:lnTo>
                <a:lnTo>
                  <a:pt x="2847" y="3047"/>
                </a:lnTo>
                <a:lnTo>
                  <a:pt x="2871" y="3052"/>
                </a:lnTo>
                <a:lnTo>
                  <a:pt x="2896" y="3057"/>
                </a:lnTo>
                <a:lnTo>
                  <a:pt x="2920" y="3060"/>
                </a:lnTo>
                <a:lnTo>
                  <a:pt x="2946" y="3061"/>
                </a:lnTo>
                <a:lnTo>
                  <a:pt x="2971" y="3062"/>
                </a:lnTo>
                <a:lnTo>
                  <a:pt x="2994" y="3061"/>
                </a:lnTo>
                <a:lnTo>
                  <a:pt x="3015" y="3060"/>
                </a:lnTo>
                <a:lnTo>
                  <a:pt x="3037" y="3058"/>
                </a:lnTo>
                <a:lnTo>
                  <a:pt x="3058" y="3054"/>
                </a:lnTo>
                <a:lnTo>
                  <a:pt x="3079" y="3051"/>
                </a:lnTo>
                <a:lnTo>
                  <a:pt x="3100" y="3045"/>
                </a:lnTo>
                <a:lnTo>
                  <a:pt x="3120" y="3040"/>
                </a:lnTo>
                <a:lnTo>
                  <a:pt x="3140" y="3033"/>
                </a:lnTo>
                <a:lnTo>
                  <a:pt x="3159" y="3025"/>
                </a:lnTo>
                <a:lnTo>
                  <a:pt x="3178" y="3018"/>
                </a:lnTo>
                <a:lnTo>
                  <a:pt x="3197" y="3009"/>
                </a:lnTo>
                <a:lnTo>
                  <a:pt x="3215" y="2999"/>
                </a:lnTo>
                <a:lnTo>
                  <a:pt x="3232" y="2989"/>
                </a:lnTo>
                <a:lnTo>
                  <a:pt x="3250" y="2977"/>
                </a:lnTo>
                <a:lnTo>
                  <a:pt x="3267" y="2965"/>
                </a:lnTo>
                <a:lnTo>
                  <a:pt x="3283" y="2953"/>
                </a:lnTo>
                <a:lnTo>
                  <a:pt x="3563" y="3229"/>
                </a:lnTo>
                <a:lnTo>
                  <a:pt x="3533" y="3255"/>
                </a:lnTo>
                <a:lnTo>
                  <a:pt x="3502" y="3279"/>
                </a:lnTo>
                <a:lnTo>
                  <a:pt x="3470" y="3303"/>
                </a:lnTo>
                <a:lnTo>
                  <a:pt x="3436" y="3324"/>
                </a:lnTo>
                <a:lnTo>
                  <a:pt x="3402" y="3344"/>
                </a:lnTo>
                <a:lnTo>
                  <a:pt x="3366" y="3362"/>
                </a:lnTo>
                <a:lnTo>
                  <a:pt x="3330" y="3379"/>
                </a:lnTo>
                <a:lnTo>
                  <a:pt x="3294" y="3394"/>
                </a:lnTo>
                <a:lnTo>
                  <a:pt x="3256" y="3408"/>
                </a:lnTo>
                <a:lnTo>
                  <a:pt x="3217" y="3420"/>
                </a:lnTo>
                <a:lnTo>
                  <a:pt x="3178" y="3430"/>
                </a:lnTo>
                <a:lnTo>
                  <a:pt x="3138" y="3439"/>
                </a:lnTo>
                <a:lnTo>
                  <a:pt x="3097" y="3446"/>
                </a:lnTo>
                <a:lnTo>
                  <a:pt x="3056" y="3450"/>
                </a:lnTo>
                <a:lnTo>
                  <a:pt x="3014" y="3453"/>
                </a:lnTo>
                <a:lnTo>
                  <a:pt x="2971" y="3454"/>
                </a:lnTo>
                <a:lnTo>
                  <a:pt x="2926" y="3453"/>
                </a:lnTo>
                <a:lnTo>
                  <a:pt x="2880" y="3450"/>
                </a:lnTo>
                <a:lnTo>
                  <a:pt x="2835" y="3444"/>
                </a:lnTo>
                <a:lnTo>
                  <a:pt x="2792" y="3435"/>
                </a:lnTo>
                <a:lnTo>
                  <a:pt x="2749" y="3427"/>
                </a:lnTo>
                <a:lnTo>
                  <a:pt x="2706" y="3414"/>
                </a:lnTo>
                <a:lnTo>
                  <a:pt x="2665" y="3400"/>
                </a:lnTo>
                <a:lnTo>
                  <a:pt x="2625" y="3384"/>
                </a:lnTo>
                <a:lnTo>
                  <a:pt x="2585" y="3366"/>
                </a:lnTo>
                <a:lnTo>
                  <a:pt x="2547" y="3346"/>
                </a:lnTo>
                <a:lnTo>
                  <a:pt x="2510" y="3325"/>
                </a:lnTo>
                <a:lnTo>
                  <a:pt x="2473" y="3302"/>
                </a:lnTo>
                <a:lnTo>
                  <a:pt x="2439" y="3277"/>
                </a:lnTo>
                <a:lnTo>
                  <a:pt x="2405" y="3250"/>
                </a:lnTo>
                <a:lnTo>
                  <a:pt x="2373" y="3223"/>
                </a:lnTo>
                <a:lnTo>
                  <a:pt x="2342" y="3193"/>
                </a:lnTo>
                <a:lnTo>
                  <a:pt x="2312" y="3162"/>
                </a:lnTo>
                <a:lnTo>
                  <a:pt x="2284" y="3130"/>
                </a:lnTo>
                <a:lnTo>
                  <a:pt x="2257" y="3096"/>
                </a:lnTo>
                <a:lnTo>
                  <a:pt x="2232" y="3061"/>
                </a:lnTo>
                <a:lnTo>
                  <a:pt x="2209" y="3025"/>
                </a:lnTo>
                <a:lnTo>
                  <a:pt x="2188" y="2987"/>
                </a:lnTo>
                <a:lnTo>
                  <a:pt x="2168" y="2950"/>
                </a:lnTo>
                <a:lnTo>
                  <a:pt x="2150" y="2909"/>
                </a:lnTo>
                <a:lnTo>
                  <a:pt x="2134" y="2869"/>
                </a:lnTo>
                <a:lnTo>
                  <a:pt x="2120" y="2828"/>
                </a:lnTo>
                <a:lnTo>
                  <a:pt x="2109" y="2786"/>
                </a:lnTo>
                <a:lnTo>
                  <a:pt x="2099" y="2742"/>
                </a:lnTo>
                <a:lnTo>
                  <a:pt x="2091" y="2699"/>
                </a:lnTo>
                <a:lnTo>
                  <a:pt x="2085" y="2654"/>
                </a:lnTo>
                <a:lnTo>
                  <a:pt x="2081" y="2608"/>
                </a:lnTo>
                <a:lnTo>
                  <a:pt x="2080" y="2563"/>
                </a:lnTo>
                <a:lnTo>
                  <a:pt x="2081" y="2517"/>
                </a:lnTo>
                <a:lnTo>
                  <a:pt x="2085" y="2471"/>
                </a:lnTo>
                <a:lnTo>
                  <a:pt x="2091" y="2427"/>
                </a:lnTo>
                <a:lnTo>
                  <a:pt x="2099" y="2383"/>
                </a:lnTo>
                <a:lnTo>
                  <a:pt x="2109" y="2340"/>
                </a:lnTo>
                <a:lnTo>
                  <a:pt x="2120" y="2298"/>
                </a:lnTo>
                <a:lnTo>
                  <a:pt x="2134" y="2256"/>
                </a:lnTo>
                <a:lnTo>
                  <a:pt x="2150" y="2216"/>
                </a:lnTo>
                <a:lnTo>
                  <a:pt x="2168" y="2176"/>
                </a:lnTo>
                <a:lnTo>
                  <a:pt x="2188" y="2138"/>
                </a:lnTo>
                <a:lnTo>
                  <a:pt x="2209" y="2100"/>
                </a:lnTo>
                <a:lnTo>
                  <a:pt x="2232" y="2065"/>
                </a:lnTo>
                <a:lnTo>
                  <a:pt x="2257" y="2030"/>
                </a:lnTo>
                <a:lnTo>
                  <a:pt x="2284" y="1995"/>
                </a:lnTo>
                <a:lnTo>
                  <a:pt x="2312" y="1963"/>
                </a:lnTo>
                <a:lnTo>
                  <a:pt x="2342" y="1933"/>
                </a:lnTo>
                <a:lnTo>
                  <a:pt x="2373" y="1903"/>
                </a:lnTo>
                <a:lnTo>
                  <a:pt x="2405" y="1875"/>
                </a:lnTo>
                <a:lnTo>
                  <a:pt x="2439" y="1848"/>
                </a:lnTo>
                <a:lnTo>
                  <a:pt x="2473" y="1824"/>
                </a:lnTo>
                <a:lnTo>
                  <a:pt x="2510" y="1800"/>
                </a:lnTo>
                <a:lnTo>
                  <a:pt x="2547" y="1779"/>
                </a:lnTo>
                <a:lnTo>
                  <a:pt x="2585" y="1759"/>
                </a:lnTo>
                <a:lnTo>
                  <a:pt x="2625" y="1741"/>
                </a:lnTo>
                <a:lnTo>
                  <a:pt x="2665" y="1726"/>
                </a:lnTo>
                <a:lnTo>
                  <a:pt x="2706" y="1711"/>
                </a:lnTo>
                <a:lnTo>
                  <a:pt x="2749" y="1699"/>
                </a:lnTo>
                <a:lnTo>
                  <a:pt x="2792" y="1690"/>
                </a:lnTo>
                <a:lnTo>
                  <a:pt x="2835" y="1682"/>
                </a:lnTo>
                <a:lnTo>
                  <a:pt x="2880" y="1676"/>
                </a:lnTo>
                <a:lnTo>
                  <a:pt x="2926" y="1672"/>
                </a:lnTo>
                <a:lnTo>
                  <a:pt x="2971" y="1671"/>
                </a:lnTo>
                <a:close/>
                <a:moveTo>
                  <a:pt x="4858" y="3824"/>
                </a:moveTo>
                <a:lnTo>
                  <a:pt x="4858" y="3824"/>
                </a:lnTo>
                <a:lnTo>
                  <a:pt x="4328" y="3824"/>
                </a:lnTo>
                <a:lnTo>
                  <a:pt x="4328" y="4208"/>
                </a:lnTo>
                <a:lnTo>
                  <a:pt x="4702" y="4208"/>
                </a:lnTo>
                <a:lnTo>
                  <a:pt x="4858" y="3824"/>
                </a:lnTo>
                <a:close/>
                <a:moveTo>
                  <a:pt x="1064" y="3824"/>
                </a:moveTo>
                <a:lnTo>
                  <a:pt x="1064" y="3824"/>
                </a:lnTo>
                <a:lnTo>
                  <a:pt x="1594" y="3824"/>
                </a:lnTo>
                <a:lnTo>
                  <a:pt x="1594" y="4208"/>
                </a:lnTo>
                <a:lnTo>
                  <a:pt x="1219" y="4208"/>
                </a:lnTo>
                <a:lnTo>
                  <a:pt x="1064" y="3824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53" name="网络"/>
          <p:cNvSpPr/>
          <p:nvPr/>
        </p:nvSpPr>
        <p:spPr>
          <a:xfrm>
            <a:off x="10359390" y="2320290"/>
            <a:ext cx="421640" cy="375920"/>
          </a:xfrm>
          <a:custGeom>
            <a:avLst/>
            <a:gdLst/>
            <a:ahLst/>
            <a:cxnLst/>
            <a:rect l="l" t="t" r="r" b="b"/>
            <a:pathLst>
              <a:path w="1889279" h="1810503">
                <a:moveTo>
                  <a:pt x="1408636" y="1462945"/>
                </a:moveTo>
                <a:cubicBezTo>
                  <a:pt x="1471912" y="1494489"/>
                  <a:pt x="1528819" y="1532588"/>
                  <a:pt x="1575786" y="1578162"/>
                </a:cubicBezTo>
                <a:cubicBezTo>
                  <a:pt x="1467281" y="1672800"/>
                  <a:pt x="1335058" y="1742507"/>
                  <a:pt x="1188886" y="1779443"/>
                </a:cubicBezTo>
                <a:cubicBezTo>
                  <a:pt x="1278166" y="1700386"/>
                  <a:pt x="1353810" y="1592053"/>
                  <a:pt x="1408636" y="1462945"/>
                </a:cubicBezTo>
                <a:close/>
                <a:moveTo>
                  <a:pt x="494888" y="1445849"/>
                </a:moveTo>
                <a:cubicBezTo>
                  <a:pt x="556747" y="1590569"/>
                  <a:pt x="643865" y="1709702"/>
                  <a:pt x="747068" y="1790925"/>
                </a:cubicBezTo>
                <a:cubicBezTo>
                  <a:pt x="576321" y="1756303"/>
                  <a:pt x="422614" y="1677538"/>
                  <a:pt x="300900" y="1566189"/>
                </a:cubicBezTo>
                <a:cubicBezTo>
                  <a:pt x="355309" y="1517036"/>
                  <a:pt x="421005" y="1476420"/>
                  <a:pt x="494888" y="1445849"/>
                </a:cubicBezTo>
                <a:close/>
                <a:moveTo>
                  <a:pt x="900586" y="1355871"/>
                </a:moveTo>
                <a:lnTo>
                  <a:pt x="900586" y="1808904"/>
                </a:lnTo>
                <a:lnTo>
                  <a:pt x="884222" y="1808113"/>
                </a:lnTo>
                <a:cubicBezTo>
                  <a:pt x="745280" y="1742581"/>
                  <a:pt x="627378" y="1604992"/>
                  <a:pt x="551037" y="1423344"/>
                </a:cubicBezTo>
                <a:cubicBezTo>
                  <a:pt x="655969" y="1381011"/>
                  <a:pt x="774745" y="1357337"/>
                  <a:pt x="900586" y="1355871"/>
                </a:cubicBezTo>
                <a:close/>
                <a:moveTo>
                  <a:pt x="953521" y="1355186"/>
                </a:moveTo>
                <a:cubicBezTo>
                  <a:pt x="1099660" y="1356509"/>
                  <a:pt x="1236550" y="1386650"/>
                  <a:pt x="1354036" y="1440083"/>
                </a:cubicBezTo>
                <a:cubicBezTo>
                  <a:pt x="1283551" y="1605630"/>
                  <a:pt x="1178611" y="1734316"/>
                  <a:pt x="1054486" y="1804443"/>
                </a:cubicBezTo>
                <a:lnTo>
                  <a:pt x="953521" y="1810503"/>
                </a:lnTo>
                <a:close/>
                <a:moveTo>
                  <a:pt x="1517159" y="931303"/>
                </a:moveTo>
                <a:lnTo>
                  <a:pt x="1889279" y="931303"/>
                </a:lnTo>
                <a:cubicBezTo>
                  <a:pt x="1883282" y="1167646"/>
                  <a:pt x="1781715" y="1381244"/>
                  <a:pt x="1618873" y="1536894"/>
                </a:cubicBezTo>
                <a:cubicBezTo>
                  <a:pt x="1566437" y="1485571"/>
                  <a:pt x="1502786" y="1442774"/>
                  <a:pt x="1431939" y="1407715"/>
                </a:cubicBezTo>
                <a:cubicBezTo>
                  <a:pt x="1485774" y="1266553"/>
                  <a:pt x="1516428" y="1104135"/>
                  <a:pt x="1517159" y="931303"/>
                </a:cubicBezTo>
                <a:close/>
                <a:moveTo>
                  <a:pt x="953521" y="931303"/>
                </a:moveTo>
                <a:lnTo>
                  <a:pt x="1456842" y="931303"/>
                </a:lnTo>
                <a:cubicBezTo>
                  <a:pt x="1456123" y="1096196"/>
                  <a:pt x="1427268" y="1250986"/>
                  <a:pt x="1375819" y="1384691"/>
                </a:cubicBezTo>
                <a:cubicBezTo>
                  <a:pt x="1251537" y="1327928"/>
                  <a:pt x="1107288" y="1296191"/>
                  <a:pt x="953521" y="1294902"/>
                </a:cubicBezTo>
                <a:close/>
                <a:moveTo>
                  <a:pt x="448568" y="931303"/>
                </a:moveTo>
                <a:lnTo>
                  <a:pt x="900586" y="931303"/>
                </a:lnTo>
                <a:lnTo>
                  <a:pt x="900586" y="1295603"/>
                </a:lnTo>
                <a:cubicBezTo>
                  <a:pt x="766605" y="1297053"/>
                  <a:pt x="640053" y="1322469"/>
                  <a:pt x="528061" y="1368046"/>
                </a:cubicBezTo>
                <a:cubicBezTo>
                  <a:pt x="478984" y="1238632"/>
                  <a:pt x="450499" y="1089843"/>
                  <a:pt x="448568" y="931303"/>
                </a:cubicBezTo>
                <a:close/>
                <a:moveTo>
                  <a:pt x="0" y="931303"/>
                </a:moveTo>
                <a:lnTo>
                  <a:pt x="388264" y="931303"/>
                </a:lnTo>
                <a:cubicBezTo>
                  <a:pt x="390220" y="1097785"/>
                  <a:pt x="420532" y="1254193"/>
                  <a:pt x="473139" y="1390578"/>
                </a:cubicBezTo>
                <a:cubicBezTo>
                  <a:pt x="391203" y="1423988"/>
                  <a:pt x="318506" y="1469260"/>
                  <a:pt x="258353" y="1524144"/>
                </a:cubicBezTo>
                <a:cubicBezTo>
                  <a:pt x="102364" y="1370026"/>
                  <a:pt x="5849" y="1161456"/>
                  <a:pt x="0" y="931303"/>
                </a:cubicBezTo>
                <a:close/>
                <a:moveTo>
                  <a:pt x="536834" y="421694"/>
                </a:moveTo>
                <a:cubicBezTo>
                  <a:pt x="646682" y="464986"/>
                  <a:pt x="770110" y="489176"/>
                  <a:pt x="900586" y="490537"/>
                </a:cubicBezTo>
                <a:lnTo>
                  <a:pt x="900586" y="875390"/>
                </a:lnTo>
                <a:lnTo>
                  <a:pt x="448805" y="875390"/>
                </a:lnTo>
                <a:cubicBezTo>
                  <a:pt x="451150" y="709592"/>
                  <a:pt x="482649" y="554587"/>
                  <a:pt x="536834" y="421694"/>
                </a:cubicBezTo>
                <a:close/>
                <a:moveTo>
                  <a:pt x="1356131" y="409527"/>
                </a:moveTo>
                <a:cubicBezTo>
                  <a:pt x="1415590" y="544412"/>
                  <a:pt x="1451132" y="703874"/>
                  <a:pt x="1455052" y="875390"/>
                </a:cubicBezTo>
                <a:lnTo>
                  <a:pt x="953521" y="875390"/>
                </a:lnTo>
                <a:lnTo>
                  <a:pt x="953521" y="491238"/>
                </a:lnTo>
                <a:cubicBezTo>
                  <a:pt x="1099303" y="490092"/>
                  <a:pt x="1236528" y="461431"/>
                  <a:pt x="1356131" y="409527"/>
                </a:cubicBezTo>
                <a:close/>
                <a:moveTo>
                  <a:pt x="271202" y="273767"/>
                </a:moveTo>
                <a:cubicBezTo>
                  <a:pt x="330895" y="324894"/>
                  <a:pt x="401533" y="367494"/>
                  <a:pt x="480768" y="398692"/>
                </a:cubicBezTo>
                <a:cubicBezTo>
                  <a:pt x="424147" y="539118"/>
                  <a:pt x="390867" y="701724"/>
                  <a:pt x="388496" y="875390"/>
                </a:cubicBezTo>
                <a:lnTo>
                  <a:pt x="238" y="875390"/>
                </a:lnTo>
                <a:cubicBezTo>
                  <a:pt x="7162" y="640451"/>
                  <a:pt x="108645" y="428248"/>
                  <a:pt x="271202" y="273767"/>
                </a:cubicBezTo>
                <a:close/>
                <a:moveTo>
                  <a:pt x="1605567" y="261436"/>
                </a:moveTo>
                <a:cubicBezTo>
                  <a:pt x="1775300" y="417133"/>
                  <a:pt x="1881942" y="634296"/>
                  <a:pt x="1889035" y="875390"/>
                </a:cubicBezTo>
                <a:lnTo>
                  <a:pt x="1515364" y="875390"/>
                </a:lnTo>
                <a:cubicBezTo>
                  <a:pt x="1511419" y="696081"/>
                  <a:pt x="1474168" y="529014"/>
                  <a:pt x="1413107" y="386152"/>
                </a:cubicBezTo>
                <a:cubicBezTo>
                  <a:pt x="1485941" y="353453"/>
                  <a:pt x="1551126" y="311628"/>
                  <a:pt x="1605567" y="261436"/>
                </a:cubicBezTo>
                <a:close/>
                <a:moveTo>
                  <a:pt x="748157" y="19413"/>
                </a:moveTo>
                <a:cubicBezTo>
                  <a:pt x="649482" y="96557"/>
                  <a:pt x="565491" y="208310"/>
                  <a:pt x="504779" y="344256"/>
                </a:cubicBezTo>
                <a:cubicBezTo>
                  <a:pt x="432706" y="315858"/>
                  <a:pt x="368354" y="277545"/>
                  <a:pt x="313920" y="231604"/>
                </a:cubicBezTo>
                <a:cubicBezTo>
                  <a:pt x="434240" y="127070"/>
                  <a:pt x="583275" y="52667"/>
                  <a:pt x="748157" y="19413"/>
                </a:cubicBezTo>
                <a:close/>
                <a:moveTo>
                  <a:pt x="1137621" y="18543"/>
                </a:moveTo>
                <a:cubicBezTo>
                  <a:pt x="1297904" y="50310"/>
                  <a:pt x="1443338" y="120918"/>
                  <a:pt x="1562575" y="219802"/>
                </a:cubicBezTo>
                <a:cubicBezTo>
                  <a:pt x="1512842" y="265093"/>
                  <a:pt x="1453308" y="302843"/>
                  <a:pt x="1386970" y="332857"/>
                </a:cubicBezTo>
                <a:cubicBezTo>
                  <a:pt x="1323718" y="199817"/>
                  <a:pt x="1237626" y="91674"/>
                  <a:pt x="1137621" y="18543"/>
                </a:cubicBezTo>
                <a:close/>
                <a:moveTo>
                  <a:pt x="900586" y="1702"/>
                </a:moveTo>
                <a:lnTo>
                  <a:pt x="900586" y="430269"/>
                </a:lnTo>
                <a:cubicBezTo>
                  <a:pt x="778345" y="428899"/>
                  <a:pt x="662774" y="406468"/>
                  <a:pt x="560047" y="366408"/>
                </a:cubicBezTo>
                <a:cubicBezTo>
                  <a:pt x="637783" y="193348"/>
                  <a:pt x="753999" y="63227"/>
                  <a:pt x="890213" y="2203"/>
                </a:cubicBezTo>
                <a:close/>
                <a:moveTo>
                  <a:pt x="953521" y="0"/>
                </a:moveTo>
                <a:lnTo>
                  <a:pt x="981035" y="1330"/>
                </a:lnTo>
                <a:cubicBezTo>
                  <a:pt x="1124068" y="53565"/>
                  <a:pt x="1247786" y="180867"/>
                  <a:pt x="1332000" y="354889"/>
                </a:cubicBezTo>
                <a:cubicBezTo>
                  <a:pt x="1219743" y="403080"/>
                  <a:pt x="1090709" y="429800"/>
                  <a:pt x="953521" y="430954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24小时"/>
          <p:cNvSpPr/>
          <p:nvPr/>
        </p:nvSpPr>
        <p:spPr bwMode="auto">
          <a:xfrm>
            <a:off x="1417955" y="2297430"/>
            <a:ext cx="494665" cy="421640"/>
          </a:xfrm>
          <a:custGeom>
            <a:avLst/>
            <a:gdLst>
              <a:gd name="T0" fmla="*/ 487283 w 4164"/>
              <a:gd name="T1" fmla="*/ 421815 h 3104"/>
              <a:gd name="T2" fmla="*/ 528791 w 4164"/>
              <a:gd name="T3" fmla="*/ 35476 h 3104"/>
              <a:gd name="T4" fmla="*/ 429345 w 4164"/>
              <a:gd name="T5" fmla="*/ 411865 h 3104"/>
              <a:gd name="T6" fmla="*/ 1688413 w 4164"/>
              <a:gd name="T7" fmla="*/ 208528 h 3104"/>
              <a:gd name="T8" fmla="*/ 1680630 w 4164"/>
              <a:gd name="T9" fmla="*/ 1071194 h 3104"/>
              <a:gd name="T10" fmla="*/ 641208 w 4164"/>
              <a:gd name="T11" fmla="*/ 1191033 h 3104"/>
              <a:gd name="T12" fmla="*/ 648558 w 4164"/>
              <a:gd name="T13" fmla="*/ 328367 h 3104"/>
              <a:gd name="T14" fmla="*/ 1593291 w 4164"/>
              <a:gd name="T15" fmla="*/ 1026200 h 3104"/>
              <a:gd name="T16" fmla="*/ 1624422 w 4164"/>
              <a:gd name="T17" fmla="*/ 763161 h 3104"/>
              <a:gd name="T18" fmla="*/ 1549621 w 4164"/>
              <a:gd name="T19" fmla="*/ 763161 h 3104"/>
              <a:gd name="T20" fmla="*/ 1495142 w 4164"/>
              <a:gd name="T21" fmla="*/ 691344 h 3104"/>
              <a:gd name="T22" fmla="*/ 1503790 w 4164"/>
              <a:gd name="T23" fmla="*/ 1026200 h 3104"/>
              <a:gd name="T24" fmla="*/ 1555674 w 4164"/>
              <a:gd name="T25" fmla="*/ 795175 h 3104"/>
              <a:gd name="T26" fmla="*/ 1527138 w 4164"/>
              <a:gd name="T27" fmla="*/ 1026200 h 3104"/>
              <a:gd name="T28" fmla="*/ 983646 w 4164"/>
              <a:gd name="T29" fmla="*/ 1011058 h 3104"/>
              <a:gd name="T30" fmla="*/ 822372 w 4164"/>
              <a:gd name="T31" fmla="*/ 926263 h 3104"/>
              <a:gd name="T32" fmla="*/ 1067526 w 4164"/>
              <a:gd name="T33" fmla="*/ 547278 h 3104"/>
              <a:gd name="T34" fmla="*/ 937382 w 4164"/>
              <a:gd name="T35" fmla="*/ 347835 h 3104"/>
              <a:gd name="T36" fmla="*/ 730276 w 4164"/>
              <a:gd name="T37" fmla="*/ 589243 h 3104"/>
              <a:gd name="T38" fmla="*/ 880742 w 4164"/>
              <a:gd name="T39" fmla="*/ 476759 h 3104"/>
              <a:gd name="T40" fmla="*/ 936518 w 4164"/>
              <a:gd name="T41" fmla="*/ 493199 h 3104"/>
              <a:gd name="T42" fmla="*/ 669744 w 4164"/>
              <a:gd name="T43" fmla="*/ 923667 h 3104"/>
              <a:gd name="T44" fmla="*/ 983646 w 4164"/>
              <a:gd name="T45" fmla="*/ 1011058 h 3104"/>
              <a:gd name="T46" fmla="*/ 1439366 w 4164"/>
              <a:gd name="T47" fmla="*/ 827623 h 3104"/>
              <a:gd name="T48" fmla="*/ 1454067 w 4164"/>
              <a:gd name="T49" fmla="*/ 353459 h 3104"/>
              <a:gd name="T50" fmla="*/ 1030775 w 4164"/>
              <a:gd name="T51" fmla="*/ 833247 h 3104"/>
              <a:gd name="T52" fmla="*/ 1209344 w 4164"/>
              <a:gd name="T53" fmla="*/ 926263 h 3104"/>
              <a:gd name="T54" fmla="*/ 1334732 w 4164"/>
              <a:gd name="T55" fmla="*/ 1011058 h 3104"/>
              <a:gd name="T56" fmla="*/ 1421207 w 4164"/>
              <a:gd name="T57" fmla="*/ 926263 h 3104"/>
              <a:gd name="T58" fmla="*/ 1274200 w 4164"/>
              <a:gd name="T59" fmla="*/ 568910 h 3104"/>
              <a:gd name="T60" fmla="*/ 1227072 w 4164"/>
              <a:gd name="T61" fmla="*/ 827623 h 3104"/>
              <a:gd name="T62" fmla="*/ 366651 w 4164"/>
              <a:gd name="T63" fmla="*/ 1342886 h 3104"/>
              <a:gd name="T64" fmla="*/ 336385 w 4164"/>
              <a:gd name="T65" fmla="*/ 944000 h 3104"/>
              <a:gd name="T66" fmla="*/ 302660 w 4164"/>
              <a:gd name="T67" fmla="*/ 1331638 h 3104"/>
              <a:gd name="T68" fmla="*/ 21186 w 4164"/>
              <a:gd name="T69" fmla="*/ 1168103 h 3104"/>
              <a:gd name="T70" fmla="*/ 16863 w 4164"/>
              <a:gd name="T71" fmla="*/ 1101045 h 3104"/>
              <a:gd name="T72" fmla="*/ 182893 w 4164"/>
              <a:gd name="T73" fmla="*/ 150556 h 3104"/>
              <a:gd name="T74" fmla="*/ 207539 w 4164"/>
              <a:gd name="T75" fmla="*/ 97775 h 3104"/>
              <a:gd name="T76" fmla="*/ 209268 w 4164"/>
              <a:gd name="T77" fmla="*/ 94746 h 3104"/>
              <a:gd name="T78" fmla="*/ 478203 w 4164"/>
              <a:gd name="T79" fmla="*/ 26823 h 3104"/>
              <a:gd name="T80" fmla="*/ 379190 w 4164"/>
              <a:gd name="T81" fmla="*/ 403212 h 3104"/>
              <a:gd name="T82" fmla="*/ 198459 w 4164"/>
              <a:gd name="T83" fmla="*/ 919773 h 3104"/>
              <a:gd name="T84" fmla="*/ 260288 w 4164"/>
              <a:gd name="T85" fmla="*/ 1126138 h 3104"/>
              <a:gd name="T86" fmla="*/ 191973 w 4164"/>
              <a:gd name="T87" fmla="*/ 1312602 h 3104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4164" h="3104">
                <a:moveTo>
                  <a:pt x="993" y="952"/>
                </a:moveTo>
                <a:cubicBezTo>
                  <a:pt x="1127" y="975"/>
                  <a:pt x="1127" y="975"/>
                  <a:pt x="1127" y="975"/>
                </a:cubicBezTo>
                <a:cubicBezTo>
                  <a:pt x="1224" y="893"/>
                  <a:pt x="1402" y="308"/>
                  <a:pt x="1356" y="105"/>
                </a:cubicBezTo>
                <a:cubicBezTo>
                  <a:pt x="1223" y="82"/>
                  <a:pt x="1223" y="82"/>
                  <a:pt x="1223" y="82"/>
                </a:cubicBezTo>
                <a:cubicBezTo>
                  <a:pt x="1167" y="232"/>
                  <a:pt x="1120" y="382"/>
                  <a:pt x="1081" y="532"/>
                </a:cubicBezTo>
                <a:cubicBezTo>
                  <a:pt x="1045" y="672"/>
                  <a:pt x="1017" y="812"/>
                  <a:pt x="993" y="952"/>
                </a:cubicBezTo>
                <a:close/>
                <a:moveTo>
                  <a:pt x="1818" y="482"/>
                </a:moveTo>
                <a:cubicBezTo>
                  <a:pt x="3905" y="482"/>
                  <a:pt x="3905" y="482"/>
                  <a:pt x="3905" y="482"/>
                </a:cubicBezTo>
                <a:cubicBezTo>
                  <a:pt x="4057" y="482"/>
                  <a:pt x="4164" y="606"/>
                  <a:pt x="4141" y="759"/>
                </a:cubicBezTo>
                <a:cubicBezTo>
                  <a:pt x="3887" y="2476"/>
                  <a:pt x="3887" y="2476"/>
                  <a:pt x="3887" y="2476"/>
                </a:cubicBezTo>
                <a:cubicBezTo>
                  <a:pt x="3865" y="2628"/>
                  <a:pt x="3721" y="2753"/>
                  <a:pt x="3569" y="2753"/>
                </a:cubicBezTo>
                <a:cubicBezTo>
                  <a:pt x="1483" y="2753"/>
                  <a:pt x="1483" y="2753"/>
                  <a:pt x="1483" y="2753"/>
                </a:cubicBezTo>
                <a:cubicBezTo>
                  <a:pt x="1330" y="2753"/>
                  <a:pt x="1224" y="2628"/>
                  <a:pt x="1247" y="2476"/>
                </a:cubicBezTo>
                <a:cubicBezTo>
                  <a:pt x="1500" y="759"/>
                  <a:pt x="1500" y="759"/>
                  <a:pt x="1500" y="759"/>
                </a:cubicBezTo>
                <a:cubicBezTo>
                  <a:pt x="1523" y="606"/>
                  <a:pt x="1666" y="482"/>
                  <a:pt x="1818" y="482"/>
                </a:cubicBezTo>
                <a:close/>
                <a:moveTo>
                  <a:pt x="3685" y="2372"/>
                </a:moveTo>
                <a:cubicBezTo>
                  <a:pt x="3780" y="1827"/>
                  <a:pt x="3780" y="1827"/>
                  <a:pt x="3780" y="1827"/>
                </a:cubicBezTo>
                <a:cubicBezTo>
                  <a:pt x="3784" y="1801"/>
                  <a:pt x="3777" y="1780"/>
                  <a:pt x="3757" y="1764"/>
                </a:cubicBezTo>
                <a:cubicBezTo>
                  <a:pt x="3738" y="1748"/>
                  <a:pt x="3713" y="1740"/>
                  <a:pt x="3683" y="1740"/>
                </a:cubicBezTo>
                <a:cubicBezTo>
                  <a:pt x="3638" y="1740"/>
                  <a:pt x="3605" y="1748"/>
                  <a:pt x="3584" y="1764"/>
                </a:cubicBezTo>
                <a:cubicBezTo>
                  <a:pt x="3612" y="1598"/>
                  <a:pt x="3612" y="1598"/>
                  <a:pt x="3612" y="1598"/>
                </a:cubicBezTo>
                <a:cubicBezTo>
                  <a:pt x="3458" y="1598"/>
                  <a:pt x="3458" y="1598"/>
                  <a:pt x="3458" y="1598"/>
                </a:cubicBezTo>
                <a:cubicBezTo>
                  <a:pt x="3324" y="2372"/>
                  <a:pt x="3324" y="2372"/>
                  <a:pt x="3324" y="2372"/>
                </a:cubicBezTo>
                <a:cubicBezTo>
                  <a:pt x="3478" y="2372"/>
                  <a:pt x="3478" y="2372"/>
                  <a:pt x="3478" y="2372"/>
                </a:cubicBezTo>
                <a:cubicBezTo>
                  <a:pt x="3566" y="1865"/>
                  <a:pt x="3566" y="1865"/>
                  <a:pt x="3566" y="1865"/>
                </a:cubicBezTo>
                <a:cubicBezTo>
                  <a:pt x="3569" y="1847"/>
                  <a:pt x="3580" y="1838"/>
                  <a:pt x="3598" y="1838"/>
                </a:cubicBezTo>
                <a:cubicBezTo>
                  <a:pt x="3615" y="1838"/>
                  <a:pt x="3622" y="1847"/>
                  <a:pt x="3619" y="1866"/>
                </a:cubicBezTo>
                <a:cubicBezTo>
                  <a:pt x="3532" y="2372"/>
                  <a:pt x="3532" y="2372"/>
                  <a:pt x="3532" y="2372"/>
                </a:cubicBezTo>
                <a:cubicBezTo>
                  <a:pt x="3685" y="2372"/>
                  <a:pt x="3685" y="2372"/>
                  <a:pt x="3685" y="2372"/>
                </a:cubicBezTo>
                <a:close/>
                <a:moveTo>
                  <a:pt x="2275" y="2337"/>
                </a:moveTo>
                <a:cubicBezTo>
                  <a:pt x="2310" y="2141"/>
                  <a:pt x="2310" y="2141"/>
                  <a:pt x="2310" y="2141"/>
                </a:cubicBezTo>
                <a:cubicBezTo>
                  <a:pt x="1902" y="2141"/>
                  <a:pt x="1902" y="2141"/>
                  <a:pt x="1902" y="2141"/>
                </a:cubicBezTo>
                <a:cubicBezTo>
                  <a:pt x="2407" y="1423"/>
                  <a:pt x="2407" y="1423"/>
                  <a:pt x="2407" y="1423"/>
                </a:cubicBezTo>
                <a:cubicBezTo>
                  <a:pt x="2437" y="1382"/>
                  <a:pt x="2458" y="1329"/>
                  <a:pt x="2469" y="1265"/>
                </a:cubicBezTo>
                <a:cubicBezTo>
                  <a:pt x="2499" y="1101"/>
                  <a:pt x="2495" y="983"/>
                  <a:pt x="2458" y="911"/>
                </a:cubicBezTo>
                <a:cubicBezTo>
                  <a:pt x="2420" y="840"/>
                  <a:pt x="2324" y="804"/>
                  <a:pt x="2168" y="804"/>
                </a:cubicBezTo>
                <a:cubicBezTo>
                  <a:pt x="1917" y="804"/>
                  <a:pt x="1773" y="901"/>
                  <a:pt x="1737" y="1097"/>
                </a:cubicBezTo>
                <a:cubicBezTo>
                  <a:pt x="1689" y="1362"/>
                  <a:pt x="1689" y="1362"/>
                  <a:pt x="1689" y="1362"/>
                </a:cubicBezTo>
                <a:cubicBezTo>
                  <a:pt x="1989" y="1362"/>
                  <a:pt x="1989" y="1362"/>
                  <a:pt x="1989" y="1362"/>
                </a:cubicBezTo>
                <a:cubicBezTo>
                  <a:pt x="2037" y="1102"/>
                  <a:pt x="2037" y="1102"/>
                  <a:pt x="2037" y="1102"/>
                </a:cubicBezTo>
                <a:cubicBezTo>
                  <a:pt x="2044" y="1059"/>
                  <a:pt x="2071" y="1038"/>
                  <a:pt x="2117" y="1038"/>
                </a:cubicBezTo>
                <a:cubicBezTo>
                  <a:pt x="2162" y="1038"/>
                  <a:pt x="2178" y="1072"/>
                  <a:pt x="2166" y="1140"/>
                </a:cubicBezTo>
                <a:cubicBezTo>
                  <a:pt x="2143" y="1270"/>
                  <a:pt x="2104" y="1372"/>
                  <a:pt x="2049" y="1447"/>
                </a:cubicBezTo>
                <a:cubicBezTo>
                  <a:pt x="1549" y="2135"/>
                  <a:pt x="1549" y="2135"/>
                  <a:pt x="1549" y="2135"/>
                </a:cubicBezTo>
                <a:cubicBezTo>
                  <a:pt x="1513" y="2337"/>
                  <a:pt x="1513" y="2337"/>
                  <a:pt x="1513" y="2337"/>
                </a:cubicBezTo>
                <a:cubicBezTo>
                  <a:pt x="2275" y="2337"/>
                  <a:pt x="2275" y="2337"/>
                  <a:pt x="2275" y="2337"/>
                </a:cubicBezTo>
                <a:close/>
                <a:moveTo>
                  <a:pt x="3287" y="2141"/>
                </a:moveTo>
                <a:cubicBezTo>
                  <a:pt x="3329" y="1913"/>
                  <a:pt x="3329" y="1913"/>
                  <a:pt x="3329" y="1913"/>
                </a:cubicBezTo>
                <a:cubicBezTo>
                  <a:pt x="3164" y="1913"/>
                  <a:pt x="3164" y="1913"/>
                  <a:pt x="3164" y="1913"/>
                </a:cubicBezTo>
                <a:cubicBezTo>
                  <a:pt x="3363" y="817"/>
                  <a:pt x="3363" y="817"/>
                  <a:pt x="3363" y="817"/>
                </a:cubicBezTo>
                <a:cubicBezTo>
                  <a:pt x="2913" y="817"/>
                  <a:pt x="2913" y="817"/>
                  <a:pt x="2913" y="817"/>
                </a:cubicBezTo>
                <a:cubicBezTo>
                  <a:pt x="2384" y="1926"/>
                  <a:pt x="2384" y="1926"/>
                  <a:pt x="2384" y="1926"/>
                </a:cubicBezTo>
                <a:cubicBezTo>
                  <a:pt x="2345" y="2141"/>
                  <a:pt x="2345" y="2141"/>
                  <a:pt x="2345" y="2141"/>
                </a:cubicBezTo>
                <a:cubicBezTo>
                  <a:pt x="2797" y="2141"/>
                  <a:pt x="2797" y="2141"/>
                  <a:pt x="2797" y="2141"/>
                </a:cubicBezTo>
                <a:cubicBezTo>
                  <a:pt x="2761" y="2337"/>
                  <a:pt x="2761" y="2337"/>
                  <a:pt x="2761" y="2337"/>
                </a:cubicBezTo>
                <a:cubicBezTo>
                  <a:pt x="3087" y="2337"/>
                  <a:pt x="3087" y="2337"/>
                  <a:pt x="3087" y="2337"/>
                </a:cubicBezTo>
                <a:cubicBezTo>
                  <a:pt x="3122" y="2141"/>
                  <a:pt x="3122" y="2141"/>
                  <a:pt x="3122" y="2141"/>
                </a:cubicBezTo>
                <a:cubicBezTo>
                  <a:pt x="3287" y="2141"/>
                  <a:pt x="3287" y="2141"/>
                  <a:pt x="3287" y="2141"/>
                </a:cubicBezTo>
                <a:close/>
                <a:moveTo>
                  <a:pt x="2838" y="1913"/>
                </a:moveTo>
                <a:cubicBezTo>
                  <a:pt x="2947" y="1315"/>
                  <a:pt x="2947" y="1315"/>
                  <a:pt x="2947" y="1315"/>
                </a:cubicBezTo>
                <a:cubicBezTo>
                  <a:pt x="2687" y="1913"/>
                  <a:pt x="2687" y="1913"/>
                  <a:pt x="2687" y="1913"/>
                </a:cubicBezTo>
                <a:cubicBezTo>
                  <a:pt x="2838" y="1913"/>
                  <a:pt x="2838" y="1913"/>
                  <a:pt x="2838" y="1913"/>
                </a:cubicBezTo>
                <a:close/>
                <a:moveTo>
                  <a:pt x="700" y="3078"/>
                </a:moveTo>
                <a:cubicBezTo>
                  <a:pt x="848" y="3104"/>
                  <a:pt x="848" y="3104"/>
                  <a:pt x="848" y="3104"/>
                </a:cubicBezTo>
                <a:cubicBezTo>
                  <a:pt x="996" y="2781"/>
                  <a:pt x="979" y="2267"/>
                  <a:pt x="935" y="2209"/>
                </a:cubicBezTo>
                <a:cubicBezTo>
                  <a:pt x="778" y="2182"/>
                  <a:pt x="778" y="2182"/>
                  <a:pt x="778" y="2182"/>
                </a:cubicBezTo>
                <a:cubicBezTo>
                  <a:pt x="753" y="2324"/>
                  <a:pt x="733" y="2467"/>
                  <a:pt x="719" y="2614"/>
                </a:cubicBezTo>
                <a:cubicBezTo>
                  <a:pt x="705" y="2766"/>
                  <a:pt x="698" y="2921"/>
                  <a:pt x="700" y="3078"/>
                </a:cubicBezTo>
                <a:close/>
                <a:moveTo>
                  <a:pt x="444" y="3034"/>
                </a:moveTo>
                <a:cubicBezTo>
                  <a:pt x="210" y="2989"/>
                  <a:pt x="78" y="2878"/>
                  <a:pt x="49" y="2700"/>
                </a:cubicBezTo>
                <a:cubicBezTo>
                  <a:pt x="44" y="2652"/>
                  <a:pt x="39" y="2605"/>
                  <a:pt x="35" y="2558"/>
                </a:cubicBezTo>
                <a:cubicBezTo>
                  <a:pt x="36" y="2554"/>
                  <a:pt x="38" y="2549"/>
                  <a:pt x="39" y="2545"/>
                </a:cubicBezTo>
                <a:cubicBezTo>
                  <a:pt x="0" y="1783"/>
                  <a:pt x="108" y="1047"/>
                  <a:pt x="423" y="348"/>
                </a:cubicBezTo>
                <a:cubicBezTo>
                  <a:pt x="423" y="348"/>
                  <a:pt x="423" y="348"/>
                  <a:pt x="423" y="348"/>
                </a:cubicBezTo>
                <a:cubicBezTo>
                  <a:pt x="424" y="346"/>
                  <a:pt x="424" y="346"/>
                  <a:pt x="424" y="346"/>
                </a:cubicBezTo>
                <a:cubicBezTo>
                  <a:pt x="442" y="306"/>
                  <a:pt x="460" y="266"/>
                  <a:pt x="480" y="226"/>
                </a:cubicBezTo>
                <a:cubicBezTo>
                  <a:pt x="481" y="226"/>
                  <a:pt x="481" y="226"/>
                  <a:pt x="481" y="226"/>
                </a:cubicBezTo>
                <a:cubicBezTo>
                  <a:pt x="484" y="219"/>
                  <a:pt x="484" y="219"/>
                  <a:pt x="484" y="219"/>
                </a:cubicBezTo>
                <a:cubicBezTo>
                  <a:pt x="572" y="61"/>
                  <a:pt x="733" y="0"/>
                  <a:pt x="969" y="38"/>
                </a:cubicBezTo>
                <a:cubicBezTo>
                  <a:pt x="1106" y="62"/>
                  <a:pt x="1106" y="62"/>
                  <a:pt x="1106" y="62"/>
                </a:cubicBezTo>
                <a:cubicBezTo>
                  <a:pt x="1051" y="208"/>
                  <a:pt x="1006" y="355"/>
                  <a:pt x="968" y="503"/>
                </a:cubicBezTo>
                <a:cubicBezTo>
                  <a:pt x="931" y="645"/>
                  <a:pt x="902" y="788"/>
                  <a:pt x="877" y="932"/>
                </a:cubicBezTo>
                <a:cubicBezTo>
                  <a:pt x="671" y="896"/>
                  <a:pt x="671" y="896"/>
                  <a:pt x="671" y="896"/>
                </a:cubicBezTo>
                <a:cubicBezTo>
                  <a:pt x="551" y="1304"/>
                  <a:pt x="484" y="1714"/>
                  <a:pt x="459" y="2126"/>
                </a:cubicBezTo>
                <a:cubicBezTo>
                  <a:pt x="663" y="2162"/>
                  <a:pt x="663" y="2162"/>
                  <a:pt x="663" y="2162"/>
                </a:cubicBezTo>
                <a:cubicBezTo>
                  <a:pt x="637" y="2308"/>
                  <a:pt x="616" y="2455"/>
                  <a:pt x="602" y="2603"/>
                </a:cubicBezTo>
                <a:cubicBezTo>
                  <a:pt x="588" y="2752"/>
                  <a:pt x="581" y="2904"/>
                  <a:pt x="582" y="3058"/>
                </a:cubicBezTo>
                <a:lnTo>
                  <a:pt x="444" y="3034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 anchorCtr="1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97840" y="3386455"/>
            <a:ext cx="2118360" cy="15684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60000"/>
              </a:lnSpc>
            </a:pP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  <a:sym typeface="Gill Sans" charset="0"/>
              </a:rPr>
              <a:t>　　此处添加详细文本描述，建议与标题相关并符合整体语言风格，语言描述尽量简洁生动。尽量将每页幻灯片的字数控制在  </a:t>
            </a:r>
            <a:r>
              <a:rPr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  <a:sym typeface="Gill Sans" charset="0"/>
              </a:rPr>
              <a:t>200</a:t>
            </a: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  <a:sym typeface="Gill Sans" charset="0"/>
              </a:rPr>
              <a:t>字以内，据统计每页幻灯片的最好控制在</a:t>
            </a:r>
            <a:r>
              <a:rPr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  <a:sym typeface="Gill Sans" charset="0"/>
              </a:rPr>
              <a:t>5</a:t>
            </a: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  <a:sym typeface="Gill Sans" charset="0"/>
              </a:rPr>
              <a:t>分钟之内。</a:t>
            </a:r>
          </a:p>
        </p:txBody>
      </p:sp>
      <p:sp>
        <p:nvSpPr>
          <p:cNvPr id="13" name="矩形 12"/>
          <p:cNvSpPr/>
          <p:nvPr/>
        </p:nvSpPr>
        <p:spPr>
          <a:xfrm>
            <a:off x="2844165" y="3386455"/>
            <a:ext cx="2118360" cy="829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60000"/>
              </a:lnSpc>
            </a:pP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微软雅黑" panose="020B0503020204020204" charset="-122"/>
                <a:sym typeface="Gill Sans" charset="0"/>
              </a:rPr>
              <a:t>　　此处添加详细文本描述，建议与标题相关并符合整体语言风格，语言描述尽量简洁生动。</a:t>
            </a:r>
          </a:p>
        </p:txBody>
      </p:sp>
      <p:sp>
        <p:nvSpPr>
          <p:cNvPr id="14" name="矩形 13"/>
          <p:cNvSpPr/>
          <p:nvPr/>
        </p:nvSpPr>
        <p:spPr>
          <a:xfrm>
            <a:off x="5180330" y="3386455"/>
            <a:ext cx="1935480" cy="181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60000"/>
              </a:lnSpc>
            </a:pP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  <a:sym typeface="Gill Sans" charset="0"/>
              </a:rPr>
              <a:t>　　此处添加详细文本描述，建议与标题相关并符合整体语言风格，语言描述尽量简洁生动。尽量将每页幻灯片的字数控制在  </a:t>
            </a:r>
            <a:r>
              <a:rPr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  <a:sym typeface="Gill Sans" charset="0"/>
              </a:rPr>
              <a:t>200</a:t>
            </a: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  <a:sym typeface="Gill Sans" charset="0"/>
              </a:rPr>
              <a:t>字以内，据统计每页幻灯片的最好控制在</a:t>
            </a:r>
            <a:r>
              <a:rPr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  <a:sym typeface="Gill Sans" charset="0"/>
              </a:rPr>
              <a:t>5</a:t>
            </a: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  <a:sym typeface="Gill Sans" charset="0"/>
              </a:rPr>
              <a:t>分钟之内。</a:t>
            </a:r>
          </a:p>
        </p:txBody>
      </p:sp>
      <p:sp>
        <p:nvSpPr>
          <p:cNvPr id="15" name="矩形 14"/>
          <p:cNvSpPr/>
          <p:nvPr/>
        </p:nvSpPr>
        <p:spPr>
          <a:xfrm>
            <a:off x="7353935" y="3377565"/>
            <a:ext cx="2118360" cy="20612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60000"/>
              </a:lnSpc>
            </a:pP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  <a:sym typeface="Gill Sans" charset="0"/>
              </a:rPr>
              <a:t>　　此处添加详细文本描述，建议与标题相关并符合整体语言风格，语言描述尽量简洁生动。尽量将每页幻灯片的字数控制在  </a:t>
            </a:r>
            <a:r>
              <a:rPr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  <a:sym typeface="Gill Sans" charset="0"/>
              </a:rPr>
              <a:t>200</a:t>
            </a: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  <a:sym typeface="Gill Sans" charset="0"/>
              </a:rPr>
              <a:t>字以内，据统计每页幻灯片的最好控制在</a:t>
            </a:r>
            <a:r>
              <a:rPr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  <a:sym typeface="Gill Sans" charset="0"/>
              </a:rPr>
              <a:t>5</a:t>
            </a: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  <a:sym typeface="Gill Sans" charset="0"/>
              </a:rPr>
              <a:t>分钟之内。此处添加详细文本描述，建议与标题相关并符合整体语言风格。</a:t>
            </a:r>
          </a:p>
        </p:txBody>
      </p:sp>
      <p:sp>
        <p:nvSpPr>
          <p:cNvPr id="16" name="矩形 15"/>
          <p:cNvSpPr/>
          <p:nvPr/>
        </p:nvSpPr>
        <p:spPr>
          <a:xfrm>
            <a:off x="9671050" y="3368675"/>
            <a:ext cx="1834515" cy="181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60000"/>
              </a:lnSpc>
            </a:pP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  <a:sym typeface="Gill Sans" charset="0"/>
              </a:rPr>
              <a:t>　　此处添加详细文本描述，建议与标题相关并符合整体语言风格，语言描述尽量简洁生动。尽量将每页幻灯片的字数控制在  </a:t>
            </a:r>
            <a:r>
              <a:rPr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  <a:sym typeface="Gill Sans" charset="0"/>
              </a:rPr>
              <a:t>200</a:t>
            </a: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  <a:sym typeface="Gill Sans" charset="0"/>
              </a:rPr>
              <a:t>字以内，据统计每页幻灯片的最好控制在</a:t>
            </a:r>
            <a:r>
              <a:rPr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  <a:sym typeface="Gill Sans" charset="0"/>
              </a:rPr>
              <a:t>5</a:t>
            </a: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  <a:sym typeface="Gill Sans" charset="0"/>
              </a:rPr>
              <a:t>分钟之内。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  <p:bldP spid="17" grpId="0" animBg="1"/>
      <p:bldP spid="18" grpId="0" animBg="1"/>
      <p:bldP spid="19" grpId="0" animBg="1"/>
      <p:bldP spid="2050" grpId="0" animBg="1"/>
      <p:bldP spid="9" grpId="0" animBg="1"/>
      <p:bldP spid="10" grpId="0" animBg="1"/>
      <p:bldP spid="353" grpId="0" animBg="1"/>
      <p:bldP spid="11" grpId="0" animBg="1"/>
      <p:bldP spid="12" grpId="0"/>
      <p:bldP spid="13" grpId="0"/>
      <p:bldP spid="14" grpId="0"/>
      <p:bldP spid="15" grpId="0"/>
      <p:bldP spid="1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5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矩形 66"/>
          <p:cNvSpPr/>
          <p:nvPr/>
        </p:nvSpPr>
        <p:spPr>
          <a:xfrm>
            <a:off x="962660" y="3813175"/>
            <a:ext cx="5342255" cy="1706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_GB2312" panose="02010609030101010101" pitchFamily="49" charset="-122"/>
                <a:ea typeface="楷体_GB2312" panose="02010609030101010101" pitchFamily="49" charset="-122"/>
                <a:cs typeface="方正清刻本悦宋简体" panose="02000000000000000000" charset="-122"/>
                <a:sym typeface="Gill Sans" charset="0"/>
              </a:rPr>
              <a:t>        </a:t>
            </a: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_GB2312" panose="02010609030101010101" pitchFamily="49" charset="-122"/>
                <a:ea typeface="楷体_GB2312" panose="02010609030101010101" pitchFamily="49" charset="-122"/>
                <a:cs typeface="方正清刻本悦宋简体" panose="02000000000000000000" charset="-122"/>
                <a:sym typeface="Gill Sans" charset="0"/>
              </a:rPr>
              <a:t>此处添加详细文本描述，建议与标题相关并符合整体语言风格。此处添加详细文本描述，建议与标题相关并符合整体语言风格，语言描述尽量简洁生动。尽量将每页幻灯片的字数控制在</a:t>
            </a:r>
            <a:r>
              <a:rPr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_GB2312" panose="02010609030101010101" pitchFamily="49" charset="-122"/>
                <a:ea typeface="楷体_GB2312" panose="02010609030101010101" pitchFamily="49" charset="-122"/>
                <a:cs typeface="方正清刻本悦宋简体" panose="02000000000000000000" charset="-122"/>
                <a:sym typeface="Gill Sans" charset="0"/>
              </a:rPr>
              <a:t>200</a:t>
            </a: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_GB2312" panose="02010609030101010101" pitchFamily="49" charset="-122"/>
                <a:ea typeface="楷体_GB2312" panose="02010609030101010101" pitchFamily="49" charset="-122"/>
                <a:cs typeface="方正清刻本悦宋简体" panose="02000000000000000000" charset="-122"/>
                <a:sym typeface="Gill Sans" charset="0"/>
              </a:rPr>
              <a:t>字以内，据统计每页幻灯片的最好之内。</a:t>
            </a:r>
          </a:p>
          <a:p>
            <a:pPr algn="l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楷体_GB2312" panose="02010609030101010101" pitchFamily="49" charset="-122"/>
              <a:ea typeface="楷体_GB2312" panose="02010609030101010101" pitchFamily="49" charset="-122"/>
              <a:cs typeface="方正清刻本悦宋简体" panose="02000000000000000000" charset="-122"/>
              <a:sym typeface="Gill Sans" charset="0"/>
            </a:endParaRPr>
          </a:p>
          <a:p>
            <a:pPr algn="l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_GB2312" panose="02010609030101010101" pitchFamily="49" charset="-122"/>
                <a:ea typeface="楷体_GB2312" panose="02010609030101010101" pitchFamily="49" charset="-122"/>
                <a:cs typeface="方正清刻本悦宋简体" panose="02000000000000000000" charset="-122"/>
                <a:sym typeface="Gill Sans" charset="0"/>
              </a:rPr>
              <a:t>        此处添加详细文本描述，建议与标题相关并符合整体语言风格。此处添加详细文本描述，建议与标题相关并符合整体语言风格，语言描述尽量简洁生动。尽量将每页幻灯片的字数控制在</a:t>
            </a:r>
            <a:r>
              <a:rPr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_GB2312" panose="02010609030101010101" pitchFamily="49" charset="-122"/>
                <a:ea typeface="楷体_GB2312" panose="02010609030101010101" pitchFamily="49" charset="-122"/>
                <a:cs typeface="方正清刻本悦宋简体" panose="02000000000000000000" charset="-122"/>
                <a:sym typeface="Gill Sans" charset="0"/>
              </a:rPr>
              <a:t>200</a:t>
            </a: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_GB2312" panose="02010609030101010101" pitchFamily="49" charset="-122"/>
                <a:ea typeface="楷体_GB2312" panose="02010609030101010101" pitchFamily="49" charset="-122"/>
                <a:cs typeface="方正清刻本悦宋简体" panose="02000000000000000000" charset="-122"/>
                <a:sym typeface="Gill Sans" charset="0"/>
              </a:rPr>
              <a:t>字以内，据统计每页幻灯片的最好之内。</a:t>
            </a:r>
          </a:p>
        </p:txBody>
      </p:sp>
      <p:sp>
        <p:nvSpPr>
          <p:cNvPr id="11" name="FLYING IMPRESSION FID FEIZHAO    qq:1964271550"/>
          <p:cNvSpPr txBox="1"/>
          <p:nvPr/>
        </p:nvSpPr>
        <p:spPr>
          <a:xfrm>
            <a:off x="1193800" y="1301115"/>
            <a:ext cx="2788285" cy="730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30000"/>
              </a:lnSpc>
            </a:pPr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PREFACE</a:t>
            </a:r>
          </a:p>
        </p:txBody>
      </p:sp>
      <p:sp>
        <p:nvSpPr>
          <p:cNvPr id="12" name="稻壳儿春秋广告/盗版必究        原创来源：http://chn.docer.com/works?userid=199329941#!/work_time"/>
          <p:cNvSpPr/>
          <p:nvPr/>
        </p:nvSpPr>
        <p:spPr>
          <a:xfrm>
            <a:off x="1148988" y="2031689"/>
            <a:ext cx="2878455" cy="229870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pPr algn="l">
              <a:spcBef>
                <a:spcPct val="0"/>
              </a:spcBef>
            </a:pPr>
            <a:r>
              <a:rPr lang="en-US" altLang="zh-CN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Thank you to download the powerpoint template</a:t>
            </a:r>
          </a:p>
        </p:txBody>
      </p:sp>
      <p:sp>
        <p:nvSpPr>
          <p:cNvPr id="19" name="PA_文本框 10"/>
          <p:cNvSpPr txBox="1"/>
          <p:nvPr>
            <p:custDataLst>
              <p:tags r:id="rId2"/>
            </p:custDataLst>
          </p:nvPr>
        </p:nvSpPr>
        <p:spPr>
          <a:xfrm>
            <a:off x="2471420" y="3101975"/>
            <a:ext cx="3759835" cy="47815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zh-CN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Professional custom all kinds of industry </a:t>
            </a:r>
            <a:r>
              <a:rPr lang="en-US" altLang="zh-CN" sz="10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ppt</a:t>
            </a:r>
            <a:r>
              <a:rPr lang="en-US" altLang="zh-CN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 template, this work belongs to laugh design original.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38670" y="721995"/>
            <a:ext cx="4175125" cy="557212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/>
      <p:bldP spid="11" grpId="0"/>
      <p:bldP spid="12" grpId="0"/>
      <p:bldP spid="1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84"/>
          <p:cNvPicPr preferRelativeResize="0">
            <a:picLocks noChangeAspect="1"/>
          </p:cNvPicPr>
          <p:nvPr/>
        </p:nvPicPr>
        <p:blipFill>
          <a:blip r:embed="rId5"/>
          <a:srcRect b="47987"/>
          <a:stretch>
            <a:fillRect/>
          </a:stretch>
        </p:blipFill>
        <p:spPr>
          <a:xfrm>
            <a:off x="-9525" y="1121410"/>
            <a:ext cx="10058400" cy="2945765"/>
          </a:xfrm>
          <a:prstGeom prst="rect">
            <a:avLst/>
          </a:prstGeom>
          <a:blipFill rotWithShape="1">
            <a:blip r:embed="rId6">
              <a:alphaModFix amt="60000"/>
            </a:blip>
            <a:stretch>
              <a:fillRect/>
            </a:stretch>
          </a:blipFill>
        </p:spPr>
      </p:pic>
      <p:sp>
        <p:nvSpPr>
          <p:cNvPr id="3" name="文本框 2"/>
          <p:cNvSpPr txBox="1"/>
          <p:nvPr/>
        </p:nvSpPr>
        <p:spPr>
          <a:xfrm>
            <a:off x="1233170" y="1720215"/>
            <a:ext cx="7956550" cy="119888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dist"/>
            <a:r>
              <a:rPr lang="zh-CN" altLang="en-US" sz="72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清刻本悦宋简体" panose="02000000000000000000" charset="-122"/>
                <a:ea typeface="方正清刻本悦宋简体" panose="02000000000000000000" charset="-122"/>
              </a:rPr>
              <a:t>谢谢您的观看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1233170" y="2823210"/>
            <a:ext cx="6649085" cy="39878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dist"/>
            <a:r>
              <a:rPr lang="zh-CN" altLang="en-US" sz="2000">
                <a:solidFill>
                  <a:schemeClr val="tx1">
                    <a:lumMod val="65000"/>
                    <a:lumOff val="35000"/>
                  </a:schemeClr>
                </a:solidFill>
                <a:latin typeface="方正清刻本悦宋简体" panose="02000000000000000000" charset="-122"/>
                <a:ea typeface="方正清刻本悦宋简体" panose="02000000000000000000" charset="-122"/>
              </a:rPr>
              <a:t>THANK YOU FOR WATCHING</a:t>
            </a:r>
          </a:p>
        </p:txBody>
      </p:sp>
      <p:pic>
        <p:nvPicPr>
          <p:cNvPr id="6" name="图片 5" descr="图层 95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840000" flipH="1">
            <a:off x="8477250" y="2433955"/>
            <a:ext cx="1228090" cy="2484755"/>
          </a:xfrm>
          <a:prstGeom prst="rect">
            <a:avLst/>
          </a:prstGeom>
        </p:spPr>
      </p:pic>
      <p:grpSp>
        <p:nvGrpSpPr>
          <p:cNvPr id="11" name="组合 10"/>
          <p:cNvGrpSpPr/>
          <p:nvPr/>
        </p:nvGrpSpPr>
        <p:grpSpPr>
          <a:xfrm>
            <a:off x="9180195" y="1302385"/>
            <a:ext cx="499745" cy="1198245"/>
            <a:chOff x="14457" y="2051"/>
            <a:chExt cx="787" cy="1887"/>
          </a:xfrm>
        </p:grpSpPr>
        <p:grpSp>
          <p:nvGrpSpPr>
            <p:cNvPr id="18" name="组合 17"/>
            <p:cNvGrpSpPr/>
            <p:nvPr/>
          </p:nvGrpSpPr>
          <p:grpSpPr>
            <a:xfrm rot="960000">
              <a:off x="14457" y="2706"/>
              <a:ext cx="363" cy="1232"/>
              <a:chOff x="4140" y="5831"/>
              <a:chExt cx="794" cy="2188"/>
            </a:xfrm>
          </p:grpSpPr>
          <p:sp>
            <p:nvSpPr>
              <p:cNvPr id="13" name="任意多边形 12"/>
              <p:cNvSpPr/>
              <p:nvPr/>
            </p:nvSpPr>
            <p:spPr>
              <a:xfrm rot="20820000">
                <a:off x="4223" y="6305"/>
                <a:ext cx="266" cy="1715"/>
              </a:xfrm>
              <a:custGeom>
                <a:avLst/>
                <a:gdLst>
                  <a:gd name="connisteX0" fmla="*/ 0 w 248285"/>
                  <a:gd name="connsiteY0" fmla="*/ 0 h 1089025"/>
                  <a:gd name="connisteX1" fmla="*/ 150495 w 248285"/>
                  <a:gd name="connsiteY1" fmla="*/ 805815 h 1089025"/>
                  <a:gd name="connisteX2" fmla="*/ 248285 w 248285"/>
                  <a:gd name="connsiteY2" fmla="*/ 1089025 h 1089025"/>
                  <a:gd name="connisteX3" fmla="*/ 62230 w 248285"/>
                  <a:gd name="connsiteY3" fmla="*/ 62230 h 1089025"/>
                  <a:gd name="connisteX4" fmla="*/ 0 w 248285"/>
                  <a:gd name="connsiteY4" fmla="*/ 0 h 1089025"/>
                </a:gdLst>
                <a:ahLst/>
                <a:cxnLst>
                  <a:cxn ang="0">
                    <a:pos x="connisteX0" y="connsiteY0"/>
                  </a:cxn>
                  <a:cxn ang="0">
                    <a:pos x="connisteX1" y="connsiteY1"/>
                  </a:cxn>
                  <a:cxn ang="0">
                    <a:pos x="connisteX2" y="connsiteY2"/>
                  </a:cxn>
                  <a:cxn ang="0">
                    <a:pos x="connisteX3" y="connsiteY3"/>
                  </a:cxn>
                  <a:cxn ang="0">
                    <a:pos x="connisteX4" y="connsiteY4"/>
                  </a:cxn>
                </a:cxnLst>
                <a:rect l="l" t="t" r="r" b="b"/>
                <a:pathLst>
                  <a:path w="248285" h="1089025">
                    <a:moveTo>
                      <a:pt x="0" y="0"/>
                    </a:moveTo>
                    <a:lnTo>
                      <a:pt x="150495" y="805815"/>
                    </a:lnTo>
                    <a:lnTo>
                      <a:pt x="248285" y="1089025"/>
                    </a:lnTo>
                    <a:lnTo>
                      <a:pt x="62230" y="6223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任意多边形 14"/>
              <p:cNvSpPr/>
              <p:nvPr/>
            </p:nvSpPr>
            <p:spPr>
              <a:xfrm>
                <a:off x="4140" y="5831"/>
                <a:ext cx="502" cy="1450"/>
              </a:xfrm>
              <a:custGeom>
                <a:avLst/>
                <a:gdLst>
                  <a:gd name="connisteX0" fmla="*/ 8890 w 318770"/>
                  <a:gd name="connsiteY0" fmla="*/ 53340 h 920750"/>
                  <a:gd name="connisteX1" fmla="*/ 292100 w 318770"/>
                  <a:gd name="connsiteY1" fmla="*/ 911860 h 920750"/>
                  <a:gd name="connisteX2" fmla="*/ 318770 w 318770"/>
                  <a:gd name="connsiteY2" fmla="*/ 920750 h 920750"/>
                  <a:gd name="connisteX3" fmla="*/ 256540 w 318770"/>
                  <a:gd name="connsiteY3" fmla="*/ 726440 h 920750"/>
                  <a:gd name="connisteX4" fmla="*/ 0 w 318770"/>
                  <a:gd name="connsiteY4" fmla="*/ 0 h 920750"/>
                </a:gdLst>
                <a:ahLst/>
                <a:cxnLst>
                  <a:cxn ang="0">
                    <a:pos x="connisteX0" y="connsiteY0"/>
                  </a:cxn>
                  <a:cxn ang="0">
                    <a:pos x="connisteX1" y="connsiteY1"/>
                  </a:cxn>
                  <a:cxn ang="0">
                    <a:pos x="connisteX2" y="connsiteY2"/>
                  </a:cxn>
                  <a:cxn ang="0">
                    <a:pos x="connisteX3" y="connsiteY3"/>
                  </a:cxn>
                  <a:cxn ang="0">
                    <a:pos x="connisteX4" y="connsiteY4"/>
                  </a:cxn>
                </a:cxnLst>
                <a:rect l="l" t="t" r="r" b="b"/>
                <a:pathLst>
                  <a:path w="318770" h="920750">
                    <a:moveTo>
                      <a:pt x="8890" y="53340"/>
                    </a:moveTo>
                    <a:lnTo>
                      <a:pt x="292100" y="911860"/>
                    </a:lnTo>
                    <a:lnTo>
                      <a:pt x="318770" y="920750"/>
                    </a:lnTo>
                    <a:lnTo>
                      <a:pt x="256540" y="726440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" name="任意多边形 3"/>
              <p:cNvSpPr/>
              <p:nvPr/>
            </p:nvSpPr>
            <p:spPr>
              <a:xfrm>
                <a:off x="4460" y="6180"/>
                <a:ext cx="475" cy="1603"/>
              </a:xfrm>
              <a:custGeom>
                <a:avLst/>
                <a:gdLst>
                  <a:gd name="connisteX0" fmla="*/ 0 w 301625"/>
                  <a:gd name="connsiteY0" fmla="*/ 0 h 1017905"/>
                  <a:gd name="connisteX1" fmla="*/ 257175 w 301625"/>
                  <a:gd name="connsiteY1" fmla="*/ 956310 h 1017905"/>
                  <a:gd name="connisteX2" fmla="*/ 301625 w 301625"/>
                  <a:gd name="connsiteY2" fmla="*/ 1017905 h 1017905"/>
                  <a:gd name="connisteX3" fmla="*/ 283845 w 301625"/>
                  <a:gd name="connsiteY3" fmla="*/ 974090 h 1017905"/>
                  <a:gd name="connisteX4" fmla="*/ 0 w 301625"/>
                  <a:gd name="connsiteY4" fmla="*/ 0 h 1017905"/>
                </a:gdLst>
                <a:ahLst/>
                <a:cxnLst>
                  <a:cxn ang="0">
                    <a:pos x="connisteX0" y="connsiteY0"/>
                  </a:cxn>
                  <a:cxn ang="0">
                    <a:pos x="connisteX1" y="connsiteY1"/>
                  </a:cxn>
                  <a:cxn ang="0">
                    <a:pos x="connisteX2" y="connsiteY2"/>
                  </a:cxn>
                  <a:cxn ang="0">
                    <a:pos x="connisteX3" y="connsiteY3"/>
                  </a:cxn>
                  <a:cxn ang="0">
                    <a:pos x="connisteX4" y="connsiteY4"/>
                  </a:cxn>
                </a:cxnLst>
                <a:rect l="l" t="t" r="r" b="b"/>
                <a:pathLst>
                  <a:path w="301625" h="1017905">
                    <a:moveTo>
                      <a:pt x="0" y="0"/>
                    </a:moveTo>
                    <a:lnTo>
                      <a:pt x="257175" y="956310"/>
                    </a:lnTo>
                    <a:lnTo>
                      <a:pt x="301625" y="1017905"/>
                    </a:lnTo>
                    <a:lnTo>
                      <a:pt x="283845" y="97409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7" name="组合 6"/>
            <p:cNvGrpSpPr/>
            <p:nvPr/>
          </p:nvGrpSpPr>
          <p:grpSpPr>
            <a:xfrm rot="1260000">
              <a:off x="14882" y="2051"/>
              <a:ext cx="363" cy="1594"/>
              <a:chOff x="4140" y="5831"/>
              <a:chExt cx="794" cy="2188"/>
            </a:xfrm>
          </p:grpSpPr>
          <p:sp>
            <p:nvSpPr>
              <p:cNvPr id="8" name="任意多边形 7"/>
              <p:cNvSpPr/>
              <p:nvPr/>
            </p:nvSpPr>
            <p:spPr>
              <a:xfrm rot="20820000">
                <a:off x="4223" y="6305"/>
                <a:ext cx="266" cy="1715"/>
              </a:xfrm>
              <a:custGeom>
                <a:avLst/>
                <a:gdLst>
                  <a:gd name="connisteX0" fmla="*/ 0 w 248285"/>
                  <a:gd name="connsiteY0" fmla="*/ 0 h 1089025"/>
                  <a:gd name="connisteX1" fmla="*/ 150495 w 248285"/>
                  <a:gd name="connsiteY1" fmla="*/ 805815 h 1089025"/>
                  <a:gd name="connisteX2" fmla="*/ 248285 w 248285"/>
                  <a:gd name="connsiteY2" fmla="*/ 1089025 h 1089025"/>
                  <a:gd name="connisteX3" fmla="*/ 62230 w 248285"/>
                  <a:gd name="connsiteY3" fmla="*/ 62230 h 1089025"/>
                  <a:gd name="connisteX4" fmla="*/ 0 w 248285"/>
                  <a:gd name="connsiteY4" fmla="*/ 0 h 1089025"/>
                </a:gdLst>
                <a:ahLst/>
                <a:cxnLst>
                  <a:cxn ang="0">
                    <a:pos x="connisteX0" y="connsiteY0"/>
                  </a:cxn>
                  <a:cxn ang="0">
                    <a:pos x="connisteX1" y="connsiteY1"/>
                  </a:cxn>
                  <a:cxn ang="0">
                    <a:pos x="connisteX2" y="connsiteY2"/>
                  </a:cxn>
                  <a:cxn ang="0">
                    <a:pos x="connisteX3" y="connsiteY3"/>
                  </a:cxn>
                  <a:cxn ang="0">
                    <a:pos x="connisteX4" y="connsiteY4"/>
                  </a:cxn>
                </a:cxnLst>
                <a:rect l="l" t="t" r="r" b="b"/>
                <a:pathLst>
                  <a:path w="248285" h="1089025">
                    <a:moveTo>
                      <a:pt x="0" y="0"/>
                    </a:moveTo>
                    <a:lnTo>
                      <a:pt x="150495" y="805815"/>
                    </a:lnTo>
                    <a:lnTo>
                      <a:pt x="248285" y="1089025"/>
                    </a:lnTo>
                    <a:lnTo>
                      <a:pt x="62230" y="6223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任意多边形 8"/>
              <p:cNvSpPr/>
              <p:nvPr/>
            </p:nvSpPr>
            <p:spPr>
              <a:xfrm>
                <a:off x="4140" y="5831"/>
                <a:ext cx="502" cy="1450"/>
              </a:xfrm>
              <a:custGeom>
                <a:avLst/>
                <a:gdLst>
                  <a:gd name="connisteX0" fmla="*/ 8890 w 318770"/>
                  <a:gd name="connsiteY0" fmla="*/ 53340 h 920750"/>
                  <a:gd name="connisteX1" fmla="*/ 292100 w 318770"/>
                  <a:gd name="connsiteY1" fmla="*/ 911860 h 920750"/>
                  <a:gd name="connisteX2" fmla="*/ 318770 w 318770"/>
                  <a:gd name="connsiteY2" fmla="*/ 920750 h 920750"/>
                  <a:gd name="connisteX3" fmla="*/ 256540 w 318770"/>
                  <a:gd name="connsiteY3" fmla="*/ 726440 h 920750"/>
                  <a:gd name="connisteX4" fmla="*/ 0 w 318770"/>
                  <a:gd name="connsiteY4" fmla="*/ 0 h 920750"/>
                </a:gdLst>
                <a:ahLst/>
                <a:cxnLst>
                  <a:cxn ang="0">
                    <a:pos x="connisteX0" y="connsiteY0"/>
                  </a:cxn>
                  <a:cxn ang="0">
                    <a:pos x="connisteX1" y="connsiteY1"/>
                  </a:cxn>
                  <a:cxn ang="0">
                    <a:pos x="connisteX2" y="connsiteY2"/>
                  </a:cxn>
                  <a:cxn ang="0">
                    <a:pos x="connisteX3" y="connsiteY3"/>
                  </a:cxn>
                  <a:cxn ang="0">
                    <a:pos x="connisteX4" y="connsiteY4"/>
                  </a:cxn>
                </a:cxnLst>
                <a:rect l="l" t="t" r="r" b="b"/>
                <a:pathLst>
                  <a:path w="318770" h="920750">
                    <a:moveTo>
                      <a:pt x="8890" y="53340"/>
                    </a:moveTo>
                    <a:lnTo>
                      <a:pt x="292100" y="911860"/>
                    </a:lnTo>
                    <a:lnTo>
                      <a:pt x="318770" y="920750"/>
                    </a:lnTo>
                    <a:lnTo>
                      <a:pt x="256540" y="726440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任意多边形 9"/>
              <p:cNvSpPr/>
              <p:nvPr/>
            </p:nvSpPr>
            <p:spPr>
              <a:xfrm>
                <a:off x="4460" y="6180"/>
                <a:ext cx="475" cy="1603"/>
              </a:xfrm>
              <a:custGeom>
                <a:avLst/>
                <a:gdLst>
                  <a:gd name="connisteX0" fmla="*/ 0 w 301625"/>
                  <a:gd name="connsiteY0" fmla="*/ 0 h 1017905"/>
                  <a:gd name="connisteX1" fmla="*/ 257175 w 301625"/>
                  <a:gd name="connsiteY1" fmla="*/ 956310 h 1017905"/>
                  <a:gd name="connisteX2" fmla="*/ 301625 w 301625"/>
                  <a:gd name="connsiteY2" fmla="*/ 1017905 h 1017905"/>
                  <a:gd name="connisteX3" fmla="*/ 283845 w 301625"/>
                  <a:gd name="connsiteY3" fmla="*/ 974090 h 1017905"/>
                  <a:gd name="connisteX4" fmla="*/ 0 w 301625"/>
                  <a:gd name="connsiteY4" fmla="*/ 0 h 1017905"/>
                </a:gdLst>
                <a:ahLst/>
                <a:cxnLst>
                  <a:cxn ang="0">
                    <a:pos x="connisteX0" y="connsiteY0"/>
                  </a:cxn>
                  <a:cxn ang="0">
                    <a:pos x="connisteX1" y="connsiteY1"/>
                  </a:cxn>
                  <a:cxn ang="0">
                    <a:pos x="connisteX2" y="connsiteY2"/>
                  </a:cxn>
                  <a:cxn ang="0">
                    <a:pos x="connisteX3" y="connsiteY3"/>
                  </a:cxn>
                  <a:cxn ang="0">
                    <a:pos x="connisteX4" y="connsiteY4"/>
                  </a:cxn>
                </a:cxnLst>
                <a:rect l="l" t="t" r="r" b="b"/>
                <a:pathLst>
                  <a:path w="301625" h="1017905">
                    <a:moveTo>
                      <a:pt x="0" y="0"/>
                    </a:moveTo>
                    <a:lnTo>
                      <a:pt x="257175" y="956310"/>
                    </a:lnTo>
                    <a:lnTo>
                      <a:pt x="301625" y="1017905"/>
                    </a:lnTo>
                    <a:lnTo>
                      <a:pt x="283845" y="97409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8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75" y="596900"/>
            <a:ext cx="9907270" cy="5663565"/>
          </a:xfrm>
          <a:prstGeom prst="rect">
            <a:avLst/>
          </a:prstGeom>
        </p:spPr>
      </p:pic>
      <p:sp>
        <p:nvSpPr>
          <p:cNvPr id="26" name="FLYING IMPRESSION FID FEIZHAO    qq:1964271550"/>
          <p:cNvSpPr txBox="1"/>
          <p:nvPr/>
        </p:nvSpPr>
        <p:spPr>
          <a:xfrm>
            <a:off x="907415" y="861060"/>
            <a:ext cx="2999740" cy="730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30000"/>
              </a:lnSpc>
            </a:pPr>
            <a:r>
              <a:rPr lang="en-US" altLang="zh-CN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腾祥相思体简" panose="01010104010101010101" charset="-122"/>
                <a:ea typeface="腾祥相思体简" panose="01010104010101010101" charset="-122"/>
                <a:cs typeface="云书法手书建刚粗简楷" panose="02010604000101010101" charset="-122"/>
              </a:rPr>
              <a:t>DIRECTORY </a:t>
            </a:r>
          </a:p>
        </p:txBody>
      </p:sp>
      <p:sp>
        <p:nvSpPr>
          <p:cNvPr id="5" name="矩形 4"/>
          <p:cNvSpPr/>
          <p:nvPr/>
        </p:nvSpPr>
        <p:spPr>
          <a:xfrm>
            <a:off x="907415" y="2195830"/>
            <a:ext cx="7251065" cy="783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spcAft>
                <a:spcPts val="600"/>
              </a:spcAft>
              <a:buClr>
                <a:srgbClr val="5ABEAA"/>
              </a:buClr>
            </a:pP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  <a:sym typeface="Gill Sans" charset="0"/>
              </a:rPr>
              <a:t>此处添加详细文本描述，建议与标题相关并符合整体语言风格，语言描述尽量简洁生动。</a:t>
            </a:r>
            <a:b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  <a:sym typeface="Gill Sans" charset="0"/>
              </a:rPr>
            </a:b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  <a:sym typeface="Gill Sans" charset="0"/>
              </a:rPr>
              <a:t>尽量将每页幻灯片的字数控制在  </a:t>
            </a:r>
            <a:r>
              <a: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  <a:sym typeface="Gill Sans" charset="0"/>
              </a:rPr>
              <a:t>200</a:t>
            </a: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  <a:sym typeface="Gill Sans" charset="0"/>
              </a:rPr>
              <a:t>字以内，据统计每页幻灯片的最好控制在</a:t>
            </a:r>
            <a:r>
              <a: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  <a:sym typeface="Gill Sans" charset="0"/>
              </a:rPr>
              <a:t>5</a:t>
            </a: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  <a:sym typeface="Gill Sans" charset="0"/>
              </a:rPr>
              <a:t>分钟之内。此处添加详细文本描述，建议与标题相关并符合整体语言风格。此处添加详细文本描述，建议与标题相关并符合整体语言风格，语言描述尽量简洁生动。</a:t>
            </a:r>
          </a:p>
        </p:txBody>
      </p:sp>
      <p:sp>
        <p:nvSpPr>
          <p:cNvPr id="15" name="FLYING IMPRESSION FID FEIZHAO    qq:1964271550"/>
          <p:cNvSpPr txBox="1"/>
          <p:nvPr/>
        </p:nvSpPr>
        <p:spPr>
          <a:xfrm>
            <a:off x="907415" y="1583690"/>
            <a:ext cx="4641215" cy="49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laugh graphic design thank you for buying this template</a:t>
            </a:r>
            <a:r>
              <a: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, we mainly engaged in various types of advertising graphic design.</a:t>
            </a:r>
          </a:p>
        </p:txBody>
      </p:sp>
      <p:sp>
        <p:nvSpPr>
          <p:cNvPr id="6" name="矩形 5"/>
          <p:cNvSpPr/>
          <p:nvPr/>
        </p:nvSpPr>
        <p:spPr>
          <a:xfrm>
            <a:off x="1121410" y="3328035"/>
            <a:ext cx="166370" cy="2234565"/>
          </a:xfrm>
          <a:prstGeom prst="rect">
            <a:avLst/>
          </a:prstGeom>
          <a:solidFill>
            <a:schemeClr val="accent4">
              <a:lumMod val="60000"/>
              <a:lumOff val="40000"/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方正小标宋简体" panose="02010601030101010101" pitchFamily="2" charset="-122"/>
              <a:ea typeface="方正小标宋简体" panose="02010601030101010101" pitchFamily="2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456940" y="3327400"/>
            <a:ext cx="166370" cy="2234565"/>
          </a:xfrm>
          <a:prstGeom prst="rect">
            <a:avLst/>
          </a:prstGeom>
          <a:solidFill>
            <a:srgbClr val="9CD5A0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方正小标宋简体" panose="02010601030101010101" pitchFamily="2" charset="-122"/>
              <a:ea typeface="方正小标宋简体" panose="02010601030101010101" pitchFamily="2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917565" y="3328035"/>
            <a:ext cx="166370" cy="2234565"/>
          </a:xfrm>
          <a:prstGeom prst="rect">
            <a:avLst/>
          </a:prstGeom>
          <a:solidFill>
            <a:schemeClr val="accent4">
              <a:lumMod val="60000"/>
              <a:lumOff val="40000"/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方正小标宋简体" panose="02010601030101010101" pitchFamily="2" charset="-122"/>
              <a:ea typeface="方正小标宋简体" panose="02010601030101010101" pitchFamily="2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8100060" y="3327400"/>
            <a:ext cx="166370" cy="2234565"/>
          </a:xfrm>
          <a:prstGeom prst="rect">
            <a:avLst/>
          </a:prstGeom>
          <a:solidFill>
            <a:srgbClr val="9CD5A0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方正小标宋简体" panose="02010601030101010101" pitchFamily="2" charset="-122"/>
              <a:ea typeface="方正小标宋简体" panose="02010601030101010101" pitchFamily="2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251902" y="3821430"/>
            <a:ext cx="492443" cy="196151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zh-CN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方正小标宋简体" panose="02010601030101010101" pitchFamily="2" charset="-122"/>
                <a:ea typeface="方正小标宋简体" panose="02010601030101010101" pitchFamily="2" charset="-122"/>
              </a:rPr>
              <a:t>填写大标题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934323" y="3408045"/>
            <a:ext cx="369332" cy="189801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en-US" altLang="zh-CN" sz="1200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小标宋简体" panose="02010601030101010101" pitchFamily="2" charset="-122"/>
                <a:ea typeface="方正小标宋简体" panose="02010601030101010101" pitchFamily="2" charset="-122"/>
              </a:rPr>
              <a:t>APRT ONE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3583622" y="3821430"/>
            <a:ext cx="492443" cy="196151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zh-CN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方正小标宋简体" panose="02010601030101010101" pitchFamily="2" charset="-122"/>
                <a:ea typeface="方正小标宋简体" panose="02010601030101010101" pitchFamily="2" charset="-122"/>
              </a:rPr>
              <a:t>填写大标题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3266043" y="3408045"/>
            <a:ext cx="369332" cy="189801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en-US" altLang="zh-CN" sz="1200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小标宋简体" panose="02010601030101010101" pitchFamily="2" charset="-122"/>
                <a:ea typeface="方正小标宋简体" panose="02010601030101010101" pitchFamily="2" charset="-122"/>
              </a:rPr>
              <a:t>APRT TWO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6030277" y="3821430"/>
            <a:ext cx="492443" cy="196151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zh-CN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方正小标宋简体" panose="02010601030101010101" pitchFamily="2" charset="-122"/>
                <a:ea typeface="方正小标宋简体" panose="02010601030101010101" pitchFamily="2" charset="-122"/>
              </a:rPr>
              <a:t>填写大标题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5712698" y="3408045"/>
            <a:ext cx="369332" cy="215519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en-US" altLang="zh-CN" sz="1200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小标宋简体" panose="02010601030101010101" pitchFamily="2" charset="-122"/>
                <a:ea typeface="方正小标宋简体" panose="02010601030101010101" pitchFamily="2" charset="-122"/>
              </a:rPr>
              <a:t>APRT THERE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8236267" y="3821430"/>
            <a:ext cx="492443" cy="196151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zh-CN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方正小标宋简体" panose="02010601030101010101" pitchFamily="2" charset="-122"/>
                <a:ea typeface="方正小标宋简体" panose="02010601030101010101" pitchFamily="2" charset="-122"/>
              </a:rPr>
              <a:t>填写大标题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7918688" y="3408045"/>
            <a:ext cx="369332" cy="189801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en-US" altLang="zh-CN" sz="1200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小标宋简体" panose="02010601030101010101" pitchFamily="2" charset="-122"/>
                <a:ea typeface="方正小标宋简体" panose="02010601030101010101" pitchFamily="2" charset="-122"/>
              </a:rPr>
              <a:t>APRT FOUR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5" grpId="0"/>
      <p:bldP spid="15" grpId="0"/>
      <p:bldP spid="6" grpId="0" animBg="1"/>
      <p:bldP spid="7" grpId="0" animBg="1"/>
      <p:bldP spid="8" grpId="0" animBg="1"/>
      <p:bldP spid="9" grpId="0" animBg="1"/>
      <p:bldP spid="16" grpId="0"/>
      <p:bldP spid="14" grpId="0"/>
      <p:bldP spid="10" grpId="0"/>
      <p:bldP spid="11" grpId="0"/>
      <p:bldP spid="12" grpId="0"/>
      <p:bldP spid="13" grpId="0"/>
      <p:bldP spid="17" grpId="0"/>
      <p:bldP spid="1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6"/>
          <p:cNvSpPr/>
          <p:nvPr/>
        </p:nvSpPr>
        <p:spPr>
          <a:xfrm>
            <a:off x="3448685" y="879475"/>
            <a:ext cx="5294630" cy="4958080"/>
          </a:xfrm>
          <a:prstGeom prst="ellipse">
            <a:avLst/>
          </a:prstGeom>
          <a:blipFill rotWithShape="1">
            <a:blip r:embed="rId5">
              <a:alphaModFix amt="60000"/>
            </a:blip>
            <a:stretch>
              <a:fillRect/>
            </a:stretch>
          </a:blip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6721475" y="1652270"/>
            <a:ext cx="798195" cy="355409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zh-CN" altLang="en-US" sz="4000">
                <a:solidFill>
                  <a:schemeClr val="tx1">
                    <a:lumMod val="75000"/>
                    <a:lumOff val="25000"/>
                  </a:schemeClr>
                </a:solidFill>
                <a:latin typeface="方正清刻本悦宋简体" panose="02000000000000000000" charset="-122"/>
                <a:ea typeface="方正清刻本悦宋简体" panose="02000000000000000000" charset="-122"/>
              </a:rPr>
              <a:t>填写大标题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6233795" y="1307465"/>
            <a:ext cx="613410" cy="294195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en-US" altLang="zh-CN" sz="2800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腾祥相思体简" panose="01010104010101010101" charset="-122"/>
                <a:ea typeface="腾祥相思体简" panose="01010104010101010101" charset="-122"/>
              </a:rPr>
              <a:t>APRT ONE</a:t>
            </a:r>
          </a:p>
        </p:txBody>
      </p:sp>
      <p:pic>
        <p:nvPicPr>
          <p:cNvPr id="2" name="图片 1" descr="图层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0820000">
            <a:off x="8223250" y="2766695"/>
            <a:ext cx="3593465" cy="3046095"/>
          </a:xfrm>
          <a:prstGeom prst="rect">
            <a:avLst/>
          </a:prstGeom>
        </p:spPr>
      </p:pic>
      <p:sp>
        <p:nvSpPr>
          <p:cNvPr id="67" name="矩形 66"/>
          <p:cNvSpPr/>
          <p:nvPr/>
        </p:nvSpPr>
        <p:spPr>
          <a:xfrm>
            <a:off x="4474845" y="1878330"/>
            <a:ext cx="1643380" cy="30149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fontAlgn="base">
              <a:lnSpc>
                <a:spcPct val="19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  <a:sym typeface="Gill Sans" charset="0"/>
              </a:rPr>
              <a:t>        </a:t>
            </a: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  <a:sym typeface="Gill Sans" charset="0"/>
              </a:rPr>
              <a:t>此处添加详细文本描述，建议与标题相关并符合整体语言风格。此处添加详细文本描述，建议与标题相关并符合整体语言风格，语言描述尽量简洁生动。尽量将每页幻灯片的字数控制在</a:t>
            </a:r>
            <a:r>
              <a:rPr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  <a:sym typeface="Gill Sans" charset="0"/>
              </a:rPr>
              <a:t>200</a:t>
            </a: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  <a:sym typeface="Gill Sans" charset="0"/>
              </a:rPr>
              <a:t>字以内，据统计每页幻灯片的最好之内。</a:t>
            </a:r>
          </a:p>
        </p:txBody>
      </p:sp>
      <p:sp>
        <p:nvSpPr>
          <p:cNvPr id="8" name="任意多边形 7"/>
          <p:cNvSpPr/>
          <p:nvPr/>
        </p:nvSpPr>
        <p:spPr>
          <a:xfrm>
            <a:off x="3335020" y="808475"/>
            <a:ext cx="5385435" cy="5154043"/>
          </a:xfrm>
          <a:custGeom>
            <a:avLst/>
            <a:gdLst>
              <a:gd name="connsiteX0" fmla="*/ 8481 w 8481"/>
              <a:gd name="connsiteY0" fmla="*/ 5075 h 8116"/>
              <a:gd name="connsiteX1" fmla="*/ 4415 w 8481"/>
              <a:gd name="connsiteY1" fmla="*/ 8117 h 8116"/>
              <a:gd name="connsiteX2" fmla="*/ 0 w 8481"/>
              <a:gd name="connsiteY2" fmla="*/ 4060 h 8116"/>
              <a:gd name="connsiteX3" fmla="*/ 4414 w 8481"/>
              <a:gd name="connsiteY3" fmla="*/ 1 h 8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481" h="8117">
                <a:moveTo>
                  <a:pt x="8481" y="5075"/>
                </a:moveTo>
                <a:cubicBezTo>
                  <a:pt x="8439" y="5883"/>
                  <a:pt x="6853" y="8117"/>
                  <a:pt x="4415" y="8117"/>
                </a:cubicBezTo>
                <a:cubicBezTo>
                  <a:pt x="1976" y="8117"/>
                  <a:pt x="0" y="6300"/>
                  <a:pt x="0" y="4060"/>
                </a:cubicBezTo>
                <a:cubicBezTo>
                  <a:pt x="0" y="1818"/>
                  <a:pt x="1959" y="-38"/>
                  <a:pt x="4414" y="1"/>
                </a:cubicBezTo>
              </a:path>
            </a:pathLst>
          </a:custGeom>
          <a:noFill/>
          <a:ln>
            <a:solidFill>
              <a:schemeClr val="tx1">
                <a:lumMod val="50000"/>
                <a:lumOff val="50000"/>
                <a:alpha val="3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2320290" y="1028700"/>
            <a:ext cx="1929765" cy="1885950"/>
          </a:xfrm>
          <a:prstGeom prst="ellipse">
            <a:avLst/>
          </a:prstGeom>
          <a:blipFill rotWithShape="1">
            <a:blip r:embed="rId7">
              <a:alphaModFix amt="94000"/>
            </a:blip>
            <a:stretch>
              <a:fillRect/>
            </a:stretch>
          </a:blipFill>
          <a:ln>
            <a:solidFill>
              <a:schemeClr val="bg1">
                <a:lumMod val="65000"/>
                <a:alpha val="4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 descr="图层 7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0100000">
            <a:off x="2709545" y="943610"/>
            <a:ext cx="1586865" cy="2195195"/>
          </a:xfrm>
          <a:prstGeom prst="rect">
            <a:avLst/>
          </a:prstGeom>
        </p:spPr>
      </p:pic>
      <p:grpSp>
        <p:nvGrpSpPr>
          <p:cNvPr id="23" name="组合 22"/>
          <p:cNvGrpSpPr/>
          <p:nvPr/>
        </p:nvGrpSpPr>
        <p:grpSpPr>
          <a:xfrm>
            <a:off x="2095500" y="1028700"/>
            <a:ext cx="445135" cy="508635"/>
            <a:chOff x="3188" y="1757"/>
            <a:chExt cx="701" cy="801"/>
          </a:xfrm>
        </p:grpSpPr>
        <p:grpSp>
          <p:nvGrpSpPr>
            <p:cNvPr id="18" name="组合 17"/>
            <p:cNvGrpSpPr/>
            <p:nvPr/>
          </p:nvGrpSpPr>
          <p:grpSpPr>
            <a:xfrm rot="20040000">
              <a:off x="3188" y="1916"/>
              <a:ext cx="363" cy="642"/>
              <a:chOff x="4140" y="5831"/>
              <a:chExt cx="794" cy="2188"/>
            </a:xfrm>
          </p:grpSpPr>
          <p:sp>
            <p:nvSpPr>
              <p:cNvPr id="13" name="任意多边形 12"/>
              <p:cNvSpPr/>
              <p:nvPr/>
            </p:nvSpPr>
            <p:spPr>
              <a:xfrm rot="20820000">
                <a:off x="4223" y="6305"/>
                <a:ext cx="266" cy="1715"/>
              </a:xfrm>
              <a:custGeom>
                <a:avLst/>
                <a:gdLst>
                  <a:gd name="connisteX0" fmla="*/ 0 w 248285"/>
                  <a:gd name="connsiteY0" fmla="*/ 0 h 1089025"/>
                  <a:gd name="connisteX1" fmla="*/ 150495 w 248285"/>
                  <a:gd name="connsiteY1" fmla="*/ 805815 h 1089025"/>
                  <a:gd name="connisteX2" fmla="*/ 248285 w 248285"/>
                  <a:gd name="connsiteY2" fmla="*/ 1089025 h 1089025"/>
                  <a:gd name="connisteX3" fmla="*/ 62230 w 248285"/>
                  <a:gd name="connsiteY3" fmla="*/ 62230 h 1089025"/>
                  <a:gd name="connisteX4" fmla="*/ 0 w 248285"/>
                  <a:gd name="connsiteY4" fmla="*/ 0 h 1089025"/>
                </a:gdLst>
                <a:ahLst/>
                <a:cxnLst>
                  <a:cxn ang="0">
                    <a:pos x="connisteX0" y="connsiteY0"/>
                  </a:cxn>
                  <a:cxn ang="0">
                    <a:pos x="connisteX1" y="connsiteY1"/>
                  </a:cxn>
                  <a:cxn ang="0">
                    <a:pos x="connisteX2" y="connsiteY2"/>
                  </a:cxn>
                  <a:cxn ang="0">
                    <a:pos x="connisteX3" y="connsiteY3"/>
                  </a:cxn>
                  <a:cxn ang="0">
                    <a:pos x="connisteX4" y="connsiteY4"/>
                  </a:cxn>
                </a:cxnLst>
                <a:rect l="l" t="t" r="r" b="b"/>
                <a:pathLst>
                  <a:path w="248285" h="1089025">
                    <a:moveTo>
                      <a:pt x="0" y="0"/>
                    </a:moveTo>
                    <a:lnTo>
                      <a:pt x="150495" y="805815"/>
                    </a:lnTo>
                    <a:lnTo>
                      <a:pt x="248285" y="1089025"/>
                    </a:lnTo>
                    <a:lnTo>
                      <a:pt x="62230" y="6223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任意多边形 14"/>
              <p:cNvSpPr/>
              <p:nvPr/>
            </p:nvSpPr>
            <p:spPr>
              <a:xfrm>
                <a:off x="4140" y="5831"/>
                <a:ext cx="502" cy="1450"/>
              </a:xfrm>
              <a:custGeom>
                <a:avLst/>
                <a:gdLst>
                  <a:gd name="connisteX0" fmla="*/ 8890 w 318770"/>
                  <a:gd name="connsiteY0" fmla="*/ 53340 h 920750"/>
                  <a:gd name="connisteX1" fmla="*/ 292100 w 318770"/>
                  <a:gd name="connsiteY1" fmla="*/ 911860 h 920750"/>
                  <a:gd name="connisteX2" fmla="*/ 318770 w 318770"/>
                  <a:gd name="connsiteY2" fmla="*/ 920750 h 920750"/>
                  <a:gd name="connisteX3" fmla="*/ 256540 w 318770"/>
                  <a:gd name="connsiteY3" fmla="*/ 726440 h 920750"/>
                  <a:gd name="connisteX4" fmla="*/ 0 w 318770"/>
                  <a:gd name="connsiteY4" fmla="*/ 0 h 920750"/>
                </a:gdLst>
                <a:ahLst/>
                <a:cxnLst>
                  <a:cxn ang="0">
                    <a:pos x="connisteX0" y="connsiteY0"/>
                  </a:cxn>
                  <a:cxn ang="0">
                    <a:pos x="connisteX1" y="connsiteY1"/>
                  </a:cxn>
                  <a:cxn ang="0">
                    <a:pos x="connisteX2" y="connsiteY2"/>
                  </a:cxn>
                  <a:cxn ang="0">
                    <a:pos x="connisteX3" y="connsiteY3"/>
                  </a:cxn>
                  <a:cxn ang="0">
                    <a:pos x="connisteX4" y="connsiteY4"/>
                  </a:cxn>
                </a:cxnLst>
                <a:rect l="l" t="t" r="r" b="b"/>
                <a:pathLst>
                  <a:path w="318770" h="920750">
                    <a:moveTo>
                      <a:pt x="8890" y="53340"/>
                    </a:moveTo>
                    <a:lnTo>
                      <a:pt x="292100" y="911860"/>
                    </a:lnTo>
                    <a:lnTo>
                      <a:pt x="318770" y="920750"/>
                    </a:lnTo>
                    <a:lnTo>
                      <a:pt x="256540" y="726440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任意多边形 16"/>
              <p:cNvSpPr/>
              <p:nvPr/>
            </p:nvSpPr>
            <p:spPr>
              <a:xfrm>
                <a:off x="4460" y="6180"/>
                <a:ext cx="475" cy="1603"/>
              </a:xfrm>
              <a:custGeom>
                <a:avLst/>
                <a:gdLst>
                  <a:gd name="connisteX0" fmla="*/ 0 w 301625"/>
                  <a:gd name="connsiteY0" fmla="*/ 0 h 1017905"/>
                  <a:gd name="connisteX1" fmla="*/ 257175 w 301625"/>
                  <a:gd name="connsiteY1" fmla="*/ 956310 h 1017905"/>
                  <a:gd name="connisteX2" fmla="*/ 301625 w 301625"/>
                  <a:gd name="connsiteY2" fmla="*/ 1017905 h 1017905"/>
                  <a:gd name="connisteX3" fmla="*/ 283845 w 301625"/>
                  <a:gd name="connsiteY3" fmla="*/ 974090 h 1017905"/>
                  <a:gd name="connisteX4" fmla="*/ 0 w 301625"/>
                  <a:gd name="connsiteY4" fmla="*/ 0 h 1017905"/>
                </a:gdLst>
                <a:ahLst/>
                <a:cxnLst>
                  <a:cxn ang="0">
                    <a:pos x="connisteX0" y="connsiteY0"/>
                  </a:cxn>
                  <a:cxn ang="0">
                    <a:pos x="connisteX1" y="connsiteY1"/>
                  </a:cxn>
                  <a:cxn ang="0">
                    <a:pos x="connisteX2" y="connsiteY2"/>
                  </a:cxn>
                  <a:cxn ang="0">
                    <a:pos x="connisteX3" y="connsiteY3"/>
                  </a:cxn>
                  <a:cxn ang="0">
                    <a:pos x="connisteX4" y="connsiteY4"/>
                  </a:cxn>
                </a:cxnLst>
                <a:rect l="l" t="t" r="r" b="b"/>
                <a:pathLst>
                  <a:path w="301625" h="1017905">
                    <a:moveTo>
                      <a:pt x="0" y="0"/>
                    </a:moveTo>
                    <a:lnTo>
                      <a:pt x="257175" y="956310"/>
                    </a:lnTo>
                    <a:lnTo>
                      <a:pt x="301625" y="1017905"/>
                    </a:lnTo>
                    <a:lnTo>
                      <a:pt x="283845" y="97409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9" name="组合 18"/>
            <p:cNvGrpSpPr/>
            <p:nvPr/>
          </p:nvGrpSpPr>
          <p:grpSpPr>
            <a:xfrm rot="18180000" flipH="1">
              <a:off x="3416" y="1618"/>
              <a:ext cx="334" cy="613"/>
              <a:chOff x="4140" y="5831"/>
              <a:chExt cx="794" cy="2188"/>
            </a:xfrm>
          </p:grpSpPr>
          <p:sp>
            <p:nvSpPr>
              <p:cNvPr id="20" name="任意多边形 19"/>
              <p:cNvSpPr/>
              <p:nvPr/>
            </p:nvSpPr>
            <p:spPr>
              <a:xfrm rot="20820000">
                <a:off x="4223" y="6305"/>
                <a:ext cx="266" cy="1715"/>
              </a:xfrm>
              <a:custGeom>
                <a:avLst/>
                <a:gdLst>
                  <a:gd name="connisteX0" fmla="*/ 0 w 248285"/>
                  <a:gd name="connsiteY0" fmla="*/ 0 h 1089025"/>
                  <a:gd name="connisteX1" fmla="*/ 150495 w 248285"/>
                  <a:gd name="connsiteY1" fmla="*/ 805815 h 1089025"/>
                  <a:gd name="connisteX2" fmla="*/ 248285 w 248285"/>
                  <a:gd name="connsiteY2" fmla="*/ 1089025 h 1089025"/>
                  <a:gd name="connisteX3" fmla="*/ 62230 w 248285"/>
                  <a:gd name="connsiteY3" fmla="*/ 62230 h 1089025"/>
                  <a:gd name="connisteX4" fmla="*/ 0 w 248285"/>
                  <a:gd name="connsiteY4" fmla="*/ 0 h 1089025"/>
                </a:gdLst>
                <a:ahLst/>
                <a:cxnLst>
                  <a:cxn ang="0">
                    <a:pos x="connisteX0" y="connsiteY0"/>
                  </a:cxn>
                  <a:cxn ang="0">
                    <a:pos x="connisteX1" y="connsiteY1"/>
                  </a:cxn>
                  <a:cxn ang="0">
                    <a:pos x="connisteX2" y="connsiteY2"/>
                  </a:cxn>
                  <a:cxn ang="0">
                    <a:pos x="connisteX3" y="connsiteY3"/>
                  </a:cxn>
                  <a:cxn ang="0">
                    <a:pos x="connisteX4" y="connsiteY4"/>
                  </a:cxn>
                </a:cxnLst>
                <a:rect l="l" t="t" r="r" b="b"/>
                <a:pathLst>
                  <a:path w="248285" h="1089025">
                    <a:moveTo>
                      <a:pt x="0" y="0"/>
                    </a:moveTo>
                    <a:lnTo>
                      <a:pt x="150495" y="805815"/>
                    </a:lnTo>
                    <a:lnTo>
                      <a:pt x="248285" y="1089025"/>
                    </a:lnTo>
                    <a:lnTo>
                      <a:pt x="62230" y="6223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任意多边形 20"/>
              <p:cNvSpPr/>
              <p:nvPr/>
            </p:nvSpPr>
            <p:spPr>
              <a:xfrm>
                <a:off x="4140" y="5831"/>
                <a:ext cx="502" cy="1450"/>
              </a:xfrm>
              <a:custGeom>
                <a:avLst/>
                <a:gdLst>
                  <a:gd name="connisteX0" fmla="*/ 8890 w 318770"/>
                  <a:gd name="connsiteY0" fmla="*/ 53340 h 920750"/>
                  <a:gd name="connisteX1" fmla="*/ 292100 w 318770"/>
                  <a:gd name="connsiteY1" fmla="*/ 911860 h 920750"/>
                  <a:gd name="connisteX2" fmla="*/ 318770 w 318770"/>
                  <a:gd name="connsiteY2" fmla="*/ 920750 h 920750"/>
                  <a:gd name="connisteX3" fmla="*/ 256540 w 318770"/>
                  <a:gd name="connsiteY3" fmla="*/ 726440 h 920750"/>
                  <a:gd name="connisteX4" fmla="*/ 0 w 318770"/>
                  <a:gd name="connsiteY4" fmla="*/ 0 h 920750"/>
                </a:gdLst>
                <a:ahLst/>
                <a:cxnLst>
                  <a:cxn ang="0">
                    <a:pos x="connisteX0" y="connsiteY0"/>
                  </a:cxn>
                  <a:cxn ang="0">
                    <a:pos x="connisteX1" y="connsiteY1"/>
                  </a:cxn>
                  <a:cxn ang="0">
                    <a:pos x="connisteX2" y="connsiteY2"/>
                  </a:cxn>
                  <a:cxn ang="0">
                    <a:pos x="connisteX3" y="connsiteY3"/>
                  </a:cxn>
                  <a:cxn ang="0">
                    <a:pos x="connisteX4" y="connsiteY4"/>
                  </a:cxn>
                </a:cxnLst>
                <a:rect l="l" t="t" r="r" b="b"/>
                <a:pathLst>
                  <a:path w="318770" h="920750">
                    <a:moveTo>
                      <a:pt x="8890" y="53340"/>
                    </a:moveTo>
                    <a:lnTo>
                      <a:pt x="292100" y="911860"/>
                    </a:lnTo>
                    <a:lnTo>
                      <a:pt x="318770" y="920750"/>
                    </a:lnTo>
                    <a:lnTo>
                      <a:pt x="256540" y="726440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" name="任意多边形 21"/>
              <p:cNvSpPr/>
              <p:nvPr/>
            </p:nvSpPr>
            <p:spPr>
              <a:xfrm>
                <a:off x="4460" y="6180"/>
                <a:ext cx="475" cy="1603"/>
              </a:xfrm>
              <a:custGeom>
                <a:avLst/>
                <a:gdLst>
                  <a:gd name="connisteX0" fmla="*/ 0 w 301625"/>
                  <a:gd name="connsiteY0" fmla="*/ 0 h 1017905"/>
                  <a:gd name="connisteX1" fmla="*/ 257175 w 301625"/>
                  <a:gd name="connsiteY1" fmla="*/ 956310 h 1017905"/>
                  <a:gd name="connisteX2" fmla="*/ 301625 w 301625"/>
                  <a:gd name="connsiteY2" fmla="*/ 1017905 h 1017905"/>
                  <a:gd name="connisteX3" fmla="*/ 283845 w 301625"/>
                  <a:gd name="connsiteY3" fmla="*/ 974090 h 1017905"/>
                  <a:gd name="connisteX4" fmla="*/ 0 w 301625"/>
                  <a:gd name="connsiteY4" fmla="*/ 0 h 1017905"/>
                </a:gdLst>
                <a:ahLst/>
                <a:cxnLst>
                  <a:cxn ang="0">
                    <a:pos x="connisteX0" y="connsiteY0"/>
                  </a:cxn>
                  <a:cxn ang="0">
                    <a:pos x="connisteX1" y="connsiteY1"/>
                  </a:cxn>
                  <a:cxn ang="0">
                    <a:pos x="connisteX2" y="connsiteY2"/>
                  </a:cxn>
                  <a:cxn ang="0">
                    <a:pos x="connisteX3" y="connsiteY3"/>
                  </a:cxn>
                  <a:cxn ang="0">
                    <a:pos x="connisteX4" y="connsiteY4"/>
                  </a:cxn>
                </a:cxnLst>
                <a:rect l="l" t="t" r="r" b="b"/>
                <a:pathLst>
                  <a:path w="301625" h="1017905">
                    <a:moveTo>
                      <a:pt x="0" y="0"/>
                    </a:moveTo>
                    <a:lnTo>
                      <a:pt x="257175" y="956310"/>
                    </a:lnTo>
                    <a:lnTo>
                      <a:pt x="301625" y="1017905"/>
                    </a:lnTo>
                    <a:lnTo>
                      <a:pt x="283845" y="97409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6" name="文本框 25"/>
          <p:cNvSpPr txBox="1"/>
          <p:nvPr/>
        </p:nvSpPr>
        <p:spPr>
          <a:xfrm rot="19620000">
            <a:off x="3296285" y="1285240"/>
            <a:ext cx="551815" cy="1097280"/>
          </a:xfrm>
          <a:prstGeom prst="rect">
            <a:avLst/>
          </a:prstGeom>
          <a:noFill/>
        </p:spPr>
        <p:txBody>
          <a:bodyPr vert="eaVert" wrap="square" rtlCol="0" anchor="t">
            <a:spAutoFit/>
          </a:bodyPr>
          <a:lstStyle/>
          <a:p>
            <a:pPr algn="dist"/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有猫在体" panose="02010600010101010101" charset="-122"/>
                <a:ea typeface="方正有猫在体" panose="02010600010101010101" charset="-122"/>
                <a:cs typeface="微软雅黑" panose="020B0503020204020204" charset="-122"/>
                <a:sym typeface="+mn-ea"/>
              </a:rPr>
              <a:t>TITLE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6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1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4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7" dur="2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6" grpId="0"/>
      <p:bldP spid="14" grpId="0"/>
      <p:bldP spid="67" grpId="0"/>
      <p:bldP spid="10" grpId="0" animBg="1"/>
      <p:bldP spid="2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1144270" y="4438015"/>
            <a:ext cx="2551430" cy="11887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70000"/>
              </a:lnSpc>
              <a:spcAft>
                <a:spcPts val="600"/>
              </a:spcAft>
              <a:buClr>
                <a:srgbClr val="5ABEAA"/>
              </a:buClr>
            </a:pPr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方正清刻本悦宋简体" panose="02000000000000000000" charset="-122"/>
                <a:ea typeface="方正清刻本悦宋简体" panose="02000000000000000000" charset="-122"/>
              </a:rPr>
              <a:t>　　为客户提供有效服务，是我们工作的方向和价值评价的标尺。</a:t>
            </a:r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方正清刻本悦宋简体" panose="02000000000000000000" charset="-122"/>
                <a:ea typeface="方正清刻本悦宋简体" panose="02000000000000000000" charset="-122"/>
                <a:sym typeface="+mn-ea"/>
              </a:rPr>
              <a:t>为客户提供有效服务，是我们工作的方向和价值评价的标尺。</a:t>
            </a:r>
          </a:p>
        </p:txBody>
      </p:sp>
      <p:sp>
        <p:nvSpPr>
          <p:cNvPr id="8" name="矩形 7"/>
          <p:cNvSpPr/>
          <p:nvPr/>
        </p:nvSpPr>
        <p:spPr>
          <a:xfrm>
            <a:off x="4650740" y="4438015"/>
            <a:ext cx="2551430" cy="11887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70000"/>
              </a:lnSpc>
              <a:spcAft>
                <a:spcPts val="600"/>
              </a:spcAft>
              <a:buClr>
                <a:srgbClr val="5ABEAA"/>
              </a:buClr>
            </a:pPr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方正清刻本悦宋简体" panose="02000000000000000000" charset="-122"/>
                <a:ea typeface="方正清刻本悦宋简体" panose="02000000000000000000" charset="-122"/>
              </a:rPr>
              <a:t>　　为客户提供有效服务，是我们工作的方向和价值评价的标尺。</a:t>
            </a:r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方正清刻本悦宋简体" panose="02000000000000000000" charset="-122"/>
                <a:ea typeface="方正清刻本悦宋简体" panose="02000000000000000000" charset="-122"/>
                <a:sym typeface="+mn-ea"/>
              </a:rPr>
              <a:t>为客户提供有效服务，是我们工作的方向和价值评价的标尺。</a:t>
            </a:r>
          </a:p>
        </p:txBody>
      </p:sp>
      <p:cxnSp>
        <p:nvCxnSpPr>
          <p:cNvPr id="9" name="直接连接符 8"/>
          <p:cNvCxnSpPr/>
          <p:nvPr/>
        </p:nvCxnSpPr>
        <p:spPr>
          <a:xfrm>
            <a:off x="4057015" y="4624705"/>
            <a:ext cx="0" cy="814705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8013065" y="1231265"/>
            <a:ext cx="2951480" cy="29997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200000"/>
              </a:lnSpc>
              <a:spcAft>
                <a:spcPts val="600"/>
              </a:spcAft>
              <a:buClr>
                <a:srgbClr val="5ABEAA"/>
              </a:buClr>
            </a:pPr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方正清刻本悦宋简体" panose="02000000000000000000" charset="-122"/>
                <a:ea typeface="方正清刻本悦宋简体" panose="02000000000000000000" charset="-122"/>
              </a:rPr>
              <a:t>　　为客户提供有效服务，是我们工作的方向和价值评价的标尺。</a:t>
            </a:r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方正清刻本悦宋简体" panose="02000000000000000000" charset="-122"/>
                <a:ea typeface="方正清刻本悦宋简体" panose="02000000000000000000" charset="-122"/>
                <a:sym typeface="+mn-ea"/>
              </a:rPr>
              <a:t>为客户提供有效服务，是我们工作的方向和价值评价的标尺。为客户提供有效服务，是我们工作的方向和价值评价的标尺。为客户提供有效服务，是我们工作的方向和价值评价的标尺。为客户提供有效服务，是我们工作的方向和价值评价的标尺。为客户提供有效服务，是我们工作的方向和价值评价的标尺。</a:t>
            </a:r>
          </a:p>
        </p:txBody>
      </p:sp>
      <p:sp>
        <p:nvSpPr>
          <p:cNvPr id="13" name="矩形 12"/>
          <p:cNvSpPr/>
          <p:nvPr/>
        </p:nvSpPr>
        <p:spPr>
          <a:xfrm>
            <a:off x="8013065" y="4406900"/>
            <a:ext cx="3046095" cy="10325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70000"/>
              </a:lnSpc>
            </a:pPr>
            <a:r>
              <a:rPr lang="en-US" altLang="zh-C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To compete in the challenging global environment, companies are changing their business processes by extending them to include other companies in the supply chain.</a:t>
            </a: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5"/>
          <a:srcRect r="5046"/>
          <a:stretch>
            <a:fillRect/>
          </a:stretch>
        </p:blipFill>
        <p:spPr>
          <a:xfrm>
            <a:off x="1144270" y="1340485"/>
            <a:ext cx="2580005" cy="291655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6"/>
          <a:srcRect t="8045"/>
          <a:stretch>
            <a:fillRect/>
          </a:stretch>
        </p:blipFill>
        <p:spPr>
          <a:xfrm>
            <a:off x="4572000" y="1340485"/>
            <a:ext cx="2630170" cy="291592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6" name="矩形 15"/>
          <p:cNvSpPr/>
          <p:nvPr/>
        </p:nvSpPr>
        <p:spPr>
          <a:xfrm>
            <a:off x="4549775" y="1334135"/>
            <a:ext cx="2639060" cy="292227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1144270" y="1331595"/>
            <a:ext cx="2580005" cy="292481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0" grpId="0"/>
      <p:bldP spid="13" grpId="0"/>
      <p:bldP spid="16" grpId="0" animBg="1"/>
      <p:bldP spid="1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心形"/>
          <p:cNvSpPr/>
          <p:nvPr/>
        </p:nvSpPr>
        <p:spPr>
          <a:xfrm>
            <a:off x="6885305" y="5008880"/>
            <a:ext cx="419100" cy="419100"/>
          </a:xfrm>
          <a:prstGeom prst="hear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5" name="心形"/>
          <p:cNvSpPr/>
          <p:nvPr/>
        </p:nvSpPr>
        <p:spPr>
          <a:xfrm>
            <a:off x="6885305" y="4068445"/>
            <a:ext cx="419100" cy="419100"/>
          </a:xfrm>
          <a:prstGeom prst="hear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6" name="心形"/>
          <p:cNvSpPr/>
          <p:nvPr/>
        </p:nvSpPr>
        <p:spPr>
          <a:xfrm>
            <a:off x="1421765" y="4961255"/>
            <a:ext cx="419100" cy="419100"/>
          </a:xfrm>
          <a:prstGeom prst="hear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7" name="心形"/>
          <p:cNvSpPr/>
          <p:nvPr/>
        </p:nvSpPr>
        <p:spPr>
          <a:xfrm>
            <a:off x="1421765" y="4004310"/>
            <a:ext cx="419100" cy="419100"/>
          </a:xfrm>
          <a:prstGeom prst="hear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4" name="矩形 47"/>
          <p:cNvSpPr>
            <a:spLocks noChangeArrowheads="1"/>
          </p:cNvSpPr>
          <p:nvPr/>
        </p:nvSpPr>
        <p:spPr bwMode="auto">
          <a:xfrm>
            <a:off x="2092325" y="3888105"/>
            <a:ext cx="2877820" cy="57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9pPr>
          </a:lstStyle>
          <a:p>
            <a:pPr algn="just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方正清刻本悦宋简体" panose="02000000000000000000" charset="-122"/>
                <a:ea typeface="方正清刻本悦宋简体" panose="02000000000000000000" charset="-122"/>
                <a:sym typeface="Gill Sans" charset="0"/>
              </a:rPr>
              <a:t>此处添加详细文本描述，建议与标题相关并符合整体语言风格，语言描述尽量简洁生动。</a:t>
            </a:r>
          </a:p>
        </p:txBody>
      </p:sp>
      <p:sp>
        <p:nvSpPr>
          <p:cNvPr id="8" name="矩形 47"/>
          <p:cNvSpPr>
            <a:spLocks noChangeArrowheads="1"/>
          </p:cNvSpPr>
          <p:nvPr/>
        </p:nvSpPr>
        <p:spPr bwMode="auto">
          <a:xfrm>
            <a:off x="2111375" y="4805680"/>
            <a:ext cx="2877820" cy="57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9pPr>
          </a:lstStyle>
          <a:p>
            <a:pPr algn="just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方正清刻本悦宋简体" panose="02000000000000000000" charset="-122"/>
                <a:ea typeface="方正清刻本悦宋简体" panose="02000000000000000000" charset="-122"/>
                <a:sym typeface="Gill Sans" charset="0"/>
              </a:rPr>
              <a:t>此处添加详细文本描述，建议与标题相关并符合整体语言风格，语言描述尽量简洁生动。</a:t>
            </a:r>
          </a:p>
        </p:txBody>
      </p:sp>
      <p:sp>
        <p:nvSpPr>
          <p:cNvPr id="9" name="矩形 47"/>
          <p:cNvSpPr>
            <a:spLocks noChangeArrowheads="1"/>
          </p:cNvSpPr>
          <p:nvPr/>
        </p:nvSpPr>
        <p:spPr bwMode="auto">
          <a:xfrm>
            <a:off x="7574915" y="3960495"/>
            <a:ext cx="2877820" cy="57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9pPr>
          </a:lstStyle>
          <a:p>
            <a:pPr algn="just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方正清刻本悦宋简体" panose="02000000000000000000" charset="-122"/>
                <a:ea typeface="方正清刻本悦宋简体" panose="02000000000000000000" charset="-122"/>
                <a:sym typeface="Gill Sans" charset="0"/>
              </a:rPr>
              <a:t>此处添加详细文本描述，建议与标题相关并符合整体语言风格，语言描述尽量简洁生动。</a:t>
            </a:r>
          </a:p>
        </p:txBody>
      </p:sp>
      <p:sp>
        <p:nvSpPr>
          <p:cNvPr id="10" name="矩形 47"/>
          <p:cNvSpPr>
            <a:spLocks noChangeArrowheads="1"/>
          </p:cNvSpPr>
          <p:nvPr/>
        </p:nvSpPr>
        <p:spPr bwMode="auto">
          <a:xfrm>
            <a:off x="7574915" y="4883150"/>
            <a:ext cx="2877820" cy="57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9pPr>
          </a:lstStyle>
          <a:p>
            <a:pPr algn="just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方正清刻本悦宋简体" panose="02000000000000000000" charset="-122"/>
                <a:ea typeface="方正清刻本悦宋简体" panose="02000000000000000000" charset="-122"/>
                <a:sym typeface="Gill Sans" charset="0"/>
              </a:rPr>
              <a:t>此处添加详细文本描述，建议与标题相关并符合整体语言风格，语言描述尽量简洁生动。</a:t>
            </a:r>
          </a:p>
        </p:txBody>
      </p:sp>
      <p:sp>
        <p:nvSpPr>
          <p:cNvPr id="20" name="矩形 19"/>
          <p:cNvSpPr/>
          <p:nvPr/>
        </p:nvSpPr>
        <p:spPr>
          <a:xfrm>
            <a:off x="1920875" y="1644650"/>
            <a:ext cx="8350250" cy="8953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  <a:buClr>
                <a:srgbClr val="5ABEAA"/>
              </a:buClr>
            </a:pPr>
            <a:r>
              <a: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微软雅黑" panose="020B0503020204020204" charset="-122"/>
                <a:sym typeface="+mn-ea"/>
              </a:rPr>
              <a:t>　　为客户提供有效服务，是我们工作的方向和价值评价的标尺。为客户提供有效服务，是我们工作的方向和价值评价的标尺。</a:t>
            </a:r>
          </a:p>
          <a:p>
            <a:pPr>
              <a:lnSpc>
                <a:spcPct val="150000"/>
              </a:lnSpc>
              <a:spcAft>
                <a:spcPts val="600"/>
              </a:spcAft>
              <a:buClr>
                <a:srgbClr val="5ABEAA"/>
              </a:buClr>
            </a:pPr>
            <a:r>
              <a: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微软雅黑" panose="020B0503020204020204" charset="-122"/>
                <a:sym typeface="+mn-ea"/>
              </a:rPr>
              <a:t>　　为客户提供有效服务，是我们工作的方向和价值评价的标尺。为客户提供有效服务，是我们工作的方向和价值评价的标尺。为客户提供有效服务，是我们工作的方向和价值评价的标尺。为客户提供有效服务，是我们工作的方向和价值评价的标尺。</a:t>
            </a:r>
          </a:p>
        </p:txBody>
      </p:sp>
      <p:sp>
        <p:nvSpPr>
          <p:cNvPr id="67" name="矩形 66"/>
          <p:cNvSpPr/>
          <p:nvPr/>
        </p:nvSpPr>
        <p:spPr>
          <a:xfrm>
            <a:off x="3211195" y="2734945"/>
            <a:ext cx="5226685" cy="4502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To compete in the challenging global environment, companies are changing their business processes by extending them to include other companies in the supply chain.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1" dur="20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2" grpId="0" animBg="1"/>
      <p:bldP spid="5" grpId="0" animBg="1"/>
      <p:bldP spid="6" grpId="0" animBg="1"/>
      <p:bldP spid="7" grpId="0" animBg="1"/>
      <p:bldP spid="24" grpId="0"/>
      <p:bldP spid="8" grpId="0"/>
      <p:bldP spid="9" grpId="0"/>
      <p:bldP spid="10" grpId="0"/>
      <p:bldP spid="20" grpId="0"/>
      <p:bldP spid="6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1483360" y="899160"/>
            <a:ext cx="4259580" cy="975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  <a:spcAft>
                <a:spcPts val="600"/>
              </a:spcAft>
              <a:buClr>
                <a:srgbClr val="5ABEAA"/>
              </a:buClr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ENTER YOUR TITLE</a:t>
            </a:r>
          </a:p>
          <a:p>
            <a:pPr algn="r">
              <a:lnSpc>
                <a:spcPct val="150000"/>
              </a:lnSpc>
              <a:spcAft>
                <a:spcPts val="600"/>
              </a:spcAft>
              <a:buClr>
                <a:srgbClr val="5ABEAA"/>
              </a:buClr>
            </a:pPr>
            <a:r>
              <a: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  <a:sym typeface="Gill Sans" charset="0"/>
              </a:rPr>
              <a:t>此处添加详细文本描述，建议与标题相关并符合整体语言风格，语言描述尽量简洁生动。尽量将每页幻灯片的字数控制在  </a:t>
            </a:r>
            <a:r>
              <a:rPr lang="en-US" altLang="zh-CN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  <a:sym typeface="Gill Sans" charset="0"/>
              </a:rPr>
              <a:t>200</a:t>
            </a:r>
            <a:r>
              <a: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  <a:sym typeface="Gill Sans" charset="0"/>
              </a:rPr>
              <a:t>字以内。</a:t>
            </a:r>
          </a:p>
        </p:txBody>
      </p:sp>
      <p:sp>
        <p:nvSpPr>
          <p:cNvPr id="3" name="矩形 2"/>
          <p:cNvSpPr/>
          <p:nvPr/>
        </p:nvSpPr>
        <p:spPr>
          <a:xfrm>
            <a:off x="965200" y="4659630"/>
            <a:ext cx="4848225" cy="11887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70000"/>
              </a:lnSpc>
              <a:spcAft>
                <a:spcPts val="600"/>
              </a:spcAft>
              <a:buClr>
                <a:srgbClr val="5ABEAA"/>
              </a:buClr>
            </a:pPr>
            <a:r>
              <a: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方正清刻本悦宋简体" panose="02000000000000000000" charset="-122"/>
                <a:ea typeface="方正清刻本悦宋简体" panose="02000000000000000000" charset="-122"/>
              </a:rPr>
              <a:t>　　为客户提供有效服务，是我们工作的方向和价值评价的标尺。</a:t>
            </a:r>
            <a:r>
              <a: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方正清刻本悦宋简体" panose="02000000000000000000" charset="-122"/>
                <a:ea typeface="方正清刻本悦宋简体" panose="02000000000000000000" charset="-122"/>
                <a:sym typeface="+mn-ea"/>
              </a:rPr>
              <a:t>为客户提供有效服务，是我们工作的方向和价值评价的标尺。为客户提供有效服务，是我们工作的方向和价值评价的标尺。为客户提供有效服务，是我们工作的方向和价值评价的标尺。为客户提供有效服务，是我们工作的方向和价值评价的标尺。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rcRect r="8546"/>
          <a:stretch>
            <a:fillRect/>
          </a:stretch>
        </p:blipFill>
        <p:spPr>
          <a:xfrm>
            <a:off x="6424295" y="601345"/>
            <a:ext cx="5774690" cy="565658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6" name="矩形 15"/>
          <p:cNvSpPr/>
          <p:nvPr/>
        </p:nvSpPr>
        <p:spPr>
          <a:xfrm>
            <a:off x="6424295" y="601345"/>
            <a:ext cx="5774055" cy="5655945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4125595" y="2397125"/>
            <a:ext cx="3941445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书宋简体" panose="02010601030101010101" pitchFamily="2" charset="-122"/>
                <a:ea typeface="方正书宋简体" panose="02010601030101010101" pitchFamily="2" charset="-122"/>
              </a:rPr>
              <a:t>BEGIN THE LABOR OF A NEW DAY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rcRect l="34768" t="350" r="594" b="-350"/>
          <a:stretch>
            <a:fillRect/>
          </a:stretch>
        </p:blipFill>
        <p:spPr>
          <a:xfrm>
            <a:off x="1454785" y="2094230"/>
            <a:ext cx="2832100" cy="254317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454785" y="2085975"/>
            <a:ext cx="2831465" cy="254254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3" grpId="0"/>
      <p:bldP spid="16" grpId="0" animBg="1"/>
      <p:bldP spid="7" grpId="0"/>
      <p:bldP spid="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6"/>
          <p:cNvSpPr/>
          <p:nvPr/>
        </p:nvSpPr>
        <p:spPr>
          <a:xfrm>
            <a:off x="3448685" y="879475"/>
            <a:ext cx="5294630" cy="4958080"/>
          </a:xfrm>
          <a:prstGeom prst="ellipse">
            <a:avLst/>
          </a:prstGeom>
          <a:blipFill rotWithShape="1">
            <a:blip r:embed="rId5">
              <a:alphaModFix amt="60000"/>
            </a:blip>
            <a:stretch>
              <a:fillRect/>
            </a:stretch>
          </a:blip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5242560" y="1829435"/>
            <a:ext cx="798195" cy="355409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zh-CN" altLang="en-US" sz="4000">
                <a:solidFill>
                  <a:schemeClr val="tx1">
                    <a:lumMod val="75000"/>
                    <a:lumOff val="25000"/>
                  </a:schemeClr>
                </a:solidFill>
                <a:latin typeface="方正清刻本悦宋简体" panose="02000000000000000000" charset="-122"/>
                <a:ea typeface="方正清刻本悦宋简体" panose="02000000000000000000" charset="-122"/>
              </a:rPr>
              <a:t>填写大标题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4754880" y="1492885"/>
            <a:ext cx="613410" cy="294195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en-US" altLang="zh-CN" sz="2800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腾祥相思体简" panose="01010104010101010101" charset="-122"/>
                <a:ea typeface="腾祥相思体简" panose="01010104010101010101" charset="-122"/>
              </a:rPr>
              <a:t>APRT TWO</a:t>
            </a:r>
          </a:p>
        </p:txBody>
      </p:sp>
      <p:sp>
        <p:nvSpPr>
          <p:cNvPr id="67" name="矩形 66"/>
          <p:cNvSpPr/>
          <p:nvPr/>
        </p:nvSpPr>
        <p:spPr>
          <a:xfrm>
            <a:off x="6210300" y="1829435"/>
            <a:ext cx="1643380" cy="30149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fontAlgn="base">
              <a:lnSpc>
                <a:spcPct val="19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  <a:sym typeface="Gill Sans" charset="0"/>
              </a:rPr>
              <a:t>        </a:t>
            </a: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  <a:sym typeface="Gill Sans" charset="0"/>
              </a:rPr>
              <a:t>此处添加详细文本描述，建议与标题相关并符合整体语言风格。此处添加详细文本描述，建议与标题相关并符合整体语言风格，语言描述尽量简洁生动。尽量将每页幻灯片的字数控制在</a:t>
            </a:r>
            <a:r>
              <a:rPr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  <a:sym typeface="Gill Sans" charset="0"/>
              </a:rPr>
              <a:t>200</a:t>
            </a: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  <a:sym typeface="Gill Sans" charset="0"/>
              </a:rPr>
              <a:t>字以内，据统计每页幻灯片的最好之内。</a:t>
            </a:r>
          </a:p>
        </p:txBody>
      </p:sp>
      <p:sp>
        <p:nvSpPr>
          <p:cNvPr id="8" name="任意多边形 7"/>
          <p:cNvSpPr/>
          <p:nvPr/>
        </p:nvSpPr>
        <p:spPr>
          <a:xfrm rot="10380000">
            <a:off x="3334385" y="801370"/>
            <a:ext cx="5501640" cy="5154295"/>
          </a:xfrm>
          <a:custGeom>
            <a:avLst/>
            <a:gdLst>
              <a:gd name="connsiteX0" fmla="*/ 8481 w 8481"/>
              <a:gd name="connsiteY0" fmla="*/ 5075 h 8116"/>
              <a:gd name="connsiteX1" fmla="*/ 4415 w 8481"/>
              <a:gd name="connsiteY1" fmla="*/ 8117 h 8116"/>
              <a:gd name="connsiteX2" fmla="*/ 0 w 8481"/>
              <a:gd name="connsiteY2" fmla="*/ 4060 h 8116"/>
              <a:gd name="connsiteX3" fmla="*/ 4414 w 8481"/>
              <a:gd name="connsiteY3" fmla="*/ 1 h 8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481" h="8117">
                <a:moveTo>
                  <a:pt x="8481" y="5075"/>
                </a:moveTo>
                <a:cubicBezTo>
                  <a:pt x="8439" y="5883"/>
                  <a:pt x="6853" y="8117"/>
                  <a:pt x="4415" y="8117"/>
                </a:cubicBezTo>
                <a:cubicBezTo>
                  <a:pt x="1976" y="8117"/>
                  <a:pt x="0" y="6300"/>
                  <a:pt x="0" y="4060"/>
                </a:cubicBezTo>
                <a:cubicBezTo>
                  <a:pt x="0" y="1818"/>
                  <a:pt x="1959" y="-38"/>
                  <a:pt x="4414" y="1"/>
                </a:cubicBezTo>
              </a:path>
            </a:pathLst>
          </a:custGeom>
          <a:noFill/>
          <a:ln>
            <a:solidFill>
              <a:schemeClr val="tx1">
                <a:lumMod val="50000"/>
                <a:lumOff val="50000"/>
                <a:alpha val="3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8066405" y="1196975"/>
            <a:ext cx="1929765" cy="1885950"/>
          </a:xfrm>
          <a:prstGeom prst="ellipse">
            <a:avLst/>
          </a:prstGeom>
          <a:blipFill rotWithShape="1">
            <a:blip r:embed="rId6">
              <a:alphaModFix amt="94000"/>
            </a:blip>
            <a:stretch>
              <a:fillRect/>
            </a:stretch>
          </a:blipFill>
          <a:ln>
            <a:solidFill>
              <a:schemeClr val="bg1">
                <a:lumMod val="65000"/>
                <a:alpha val="4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3" name="组合 22"/>
          <p:cNvGrpSpPr/>
          <p:nvPr/>
        </p:nvGrpSpPr>
        <p:grpSpPr>
          <a:xfrm rot="2520000">
            <a:off x="9046210" y="724535"/>
            <a:ext cx="445135" cy="508635"/>
            <a:chOff x="3188" y="1757"/>
            <a:chExt cx="701" cy="801"/>
          </a:xfrm>
        </p:grpSpPr>
        <p:grpSp>
          <p:nvGrpSpPr>
            <p:cNvPr id="18" name="组合 17"/>
            <p:cNvGrpSpPr/>
            <p:nvPr/>
          </p:nvGrpSpPr>
          <p:grpSpPr>
            <a:xfrm rot="20040000">
              <a:off x="3188" y="1916"/>
              <a:ext cx="363" cy="642"/>
              <a:chOff x="4140" y="5831"/>
              <a:chExt cx="794" cy="2188"/>
            </a:xfrm>
          </p:grpSpPr>
          <p:sp>
            <p:nvSpPr>
              <p:cNvPr id="13" name="任意多边形 12"/>
              <p:cNvSpPr/>
              <p:nvPr/>
            </p:nvSpPr>
            <p:spPr>
              <a:xfrm rot="20820000">
                <a:off x="4223" y="6305"/>
                <a:ext cx="266" cy="1715"/>
              </a:xfrm>
              <a:custGeom>
                <a:avLst/>
                <a:gdLst>
                  <a:gd name="connisteX0" fmla="*/ 0 w 248285"/>
                  <a:gd name="connsiteY0" fmla="*/ 0 h 1089025"/>
                  <a:gd name="connisteX1" fmla="*/ 150495 w 248285"/>
                  <a:gd name="connsiteY1" fmla="*/ 805815 h 1089025"/>
                  <a:gd name="connisteX2" fmla="*/ 248285 w 248285"/>
                  <a:gd name="connsiteY2" fmla="*/ 1089025 h 1089025"/>
                  <a:gd name="connisteX3" fmla="*/ 62230 w 248285"/>
                  <a:gd name="connsiteY3" fmla="*/ 62230 h 1089025"/>
                  <a:gd name="connisteX4" fmla="*/ 0 w 248285"/>
                  <a:gd name="connsiteY4" fmla="*/ 0 h 1089025"/>
                </a:gdLst>
                <a:ahLst/>
                <a:cxnLst>
                  <a:cxn ang="0">
                    <a:pos x="connisteX0" y="connsiteY0"/>
                  </a:cxn>
                  <a:cxn ang="0">
                    <a:pos x="connisteX1" y="connsiteY1"/>
                  </a:cxn>
                  <a:cxn ang="0">
                    <a:pos x="connisteX2" y="connsiteY2"/>
                  </a:cxn>
                  <a:cxn ang="0">
                    <a:pos x="connisteX3" y="connsiteY3"/>
                  </a:cxn>
                  <a:cxn ang="0">
                    <a:pos x="connisteX4" y="connsiteY4"/>
                  </a:cxn>
                </a:cxnLst>
                <a:rect l="l" t="t" r="r" b="b"/>
                <a:pathLst>
                  <a:path w="248285" h="1089025">
                    <a:moveTo>
                      <a:pt x="0" y="0"/>
                    </a:moveTo>
                    <a:lnTo>
                      <a:pt x="150495" y="805815"/>
                    </a:lnTo>
                    <a:lnTo>
                      <a:pt x="248285" y="1089025"/>
                    </a:lnTo>
                    <a:lnTo>
                      <a:pt x="62230" y="6223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任意多边形 14"/>
              <p:cNvSpPr/>
              <p:nvPr/>
            </p:nvSpPr>
            <p:spPr>
              <a:xfrm>
                <a:off x="4140" y="5831"/>
                <a:ext cx="502" cy="1450"/>
              </a:xfrm>
              <a:custGeom>
                <a:avLst/>
                <a:gdLst>
                  <a:gd name="connisteX0" fmla="*/ 8890 w 318770"/>
                  <a:gd name="connsiteY0" fmla="*/ 53340 h 920750"/>
                  <a:gd name="connisteX1" fmla="*/ 292100 w 318770"/>
                  <a:gd name="connsiteY1" fmla="*/ 911860 h 920750"/>
                  <a:gd name="connisteX2" fmla="*/ 318770 w 318770"/>
                  <a:gd name="connsiteY2" fmla="*/ 920750 h 920750"/>
                  <a:gd name="connisteX3" fmla="*/ 256540 w 318770"/>
                  <a:gd name="connsiteY3" fmla="*/ 726440 h 920750"/>
                  <a:gd name="connisteX4" fmla="*/ 0 w 318770"/>
                  <a:gd name="connsiteY4" fmla="*/ 0 h 920750"/>
                </a:gdLst>
                <a:ahLst/>
                <a:cxnLst>
                  <a:cxn ang="0">
                    <a:pos x="connisteX0" y="connsiteY0"/>
                  </a:cxn>
                  <a:cxn ang="0">
                    <a:pos x="connisteX1" y="connsiteY1"/>
                  </a:cxn>
                  <a:cxn ang="0">
                    <a:pos x="connisteX2" y="connsiteY2"/>
                  </a:cxn>
                  <a:cxn ang="0">
                    <a:pos x="connisteX3" y="connsiteY3"/>
                  </a:cxn>
                  <a:cxn ang="0">
                    <a:pos x="connisteX4" y="connsiteY4"/>
                  </a:cxn>
                </a:cxnLst>
                <a:rect l="l" t="t" r="r" b="b"/>
                <a:pathLst>
                  <a:path w="318770" h="920750">
                    <a:moveTo>
                      <a:pt x="8890" y="53340"/>
                    </a:moveTo>
                    <a:lnTo>
                      <a:pt x="292100" y="911860"/>
                    </a:lnTo>
                    <a:lnTo>
                      <a:pt x="318770" y="920750"/>
                    </a:lnTo>
                    <a:lnTo>
                      <a:pt x="256540" y="726440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任意多边形 16"/>
              <p:cNvSpPr/>
              <p:nvPr/>
            </p:nvSpPr>
            <p:spPr>
              <a:xfrm>
                <a:off x="4460" y="6180"/>
                <a:ext cx="475" cy="1603"/>
              </a:xfrm>
              <a:custGeom>
                <a:avLst/>
                <a:gdLst>
                  <a:gd name="connisteX0" fmla="*/ 0 w 301625"/>
                  <a:gd name="connsiteY0" fmla="*/ 0 h 1017905"/>
                  <a:gd name="connisteX1" fmla="*/ 257175 w 301625"/>
                  <a:gd name="connsiteY1" fmla="*/ 956310 h 1017905"/>
                  <a:gd name="connisteX2" fmla="*/ 301625 w 301625"/>
                  <a:gd name="connsiteY2" fmla="*/ 1017905 h 1017905"/>
                  <a:gd name="connisteX3" fmla="*/ 283845 w 301625"/>
                  <a:gd name="connsiteY3" fmla="*/ 974090 h 1017905"/>
                  <a:gd name="connisteX4" fmla="*/ 0 w 301625"/>
                  <a:gd name="connsiteY4" fmla="*/ 0 h 1017905"/>
                </a:gdLst>
                <a:ahLst/>
                <a:cxnLst>
                  <a:cxn ang="0">
                    <a:pos x="connisteX0" y="connsiteY0"/>
                  </a:cxn>
                  <a:cxn ang="0">
                    <a:pos x="connisteX1" y="connsiteY1"/>
                  </a:cxn>
                  <a:cxn ang="0">
                    <a:pos x="connisteX2" y="connsiteY2"/>
                  </a:cxn>
                  <a:cxn ang="0">
                    <a:pos x="connisteX3" y="connsiteY3"/>
                  </a:cxn>
                  <a:cxn ang="0">
                    <a:pos x="connisteX4" y="connsiteY4"/>
                  </a:cxn>
                </a:cxnLst>
                <a:rect l="l" t="t" r="r" b="b"/>
                <a:pathLst>
                  <a:path w="301625" h="1017905">
                    <a:moveTo>
                      <a:pt x="0" y="0"/>
                    </a:moveTo>
                    <a:lnTo>
                      <a:pt x="257175" y="956310"/>
                    </a:lnTo>
                    <a:lnTo>
                      <a:pt x="301625" y="1017905"/>
                    </a:lnTo>
                    <a:lnTo>
                      <a:pt x="283845" y="97409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9" name="组合 18"/>
            <p:cNvGrpSpPr/>
            <p:nvPr/>
          </p:nvGrpSpPr>
          <p:grpSpPr>
            <a:xfrm rot="18180000" flipH="1">
              <a:off x="3416" y="1618"/>
              <a:ext cx="334" cy="613"/>
              <a:chOff x="4140" y="5831"/>
              <a:chExt cx="794" cy="2188"/>
            </a:xfrm>
          </p:grpSpPr>
          <p:sp>
            <p:nvSpPr>
              <p:cNvPr id="20" name="任意多边形 19"/>
              <p:cNvSpPr/>
              <p:nvPr/>
            </p:nvSpPr>
            <p:spPr>
              <a:xfrm rot="20820000">
                <a:off x="4223" y="6305"/>
                <a:ext cx="266" cy="1715"/>
              </a:xfrm>
              <a:custGeom>
                <a:avLst/>
                <a:gdLst>
                  <a:gd name="connisteX0" fmla="*/ 0 w 248285"/>
                  <a:gd name="connsiteY0" fmla="*/ 0 h 1089025"/>
                  <a:gd name="connisteX1" fmla="*/ 150495 w 248285"/>
                  <a:gd name="connsiteY1" fmla="*/ 805815 h 1089025"/>
                  <a:gd name="connisteX2" fmla="*/ 248285 w 248285"/>
                  <a:gd name="connsiteY2" fmla="*/ 1089025 h 1089025"/>
                  <a:gd name="connisteX3" fmla="*/ 62230 w 248285"/>
                  <a:gd name="connsiteY3" fmla="*/ 62230 h 1089025"/>
                  <a:gd name="connisteX4" fmla="*/ 0 w 248285"/>
                  <a:gd name="connsiteY4" fmla="*/ 0 h 1089025"/>
                </a:gdLst>
                <a:ahLst/>
                <a:cxnLst>
                  <a:cxn ang="0">
                    <a:pos x="connisteX0" y="connsiteY0"/>
                  </a:cxn>
                  <a:cxn ang="0">
                    <a:pos x="connisteX1" y="connsiteY1"/>
                  </a:cxn>
                  <a:cxn ang="0">
                    <a:pos x="connisteX2" y="connsiteY2"/>
                  </a:cxn>
                  <a:cxn ang="0">
                    <a:pos x="connisteX3" y="connsiteY3"/>
                  </a:cxn>
                  <a:cxn ang="0">
                    <a:pos x="connisteX4" y="connsiteY4"/>
                  </a:cxn>
                </a:cxnLst>
                <a:rect l="l" t="t" r="r" b="b"/>
                <a:pathLst>
                  <a:path w="248285" h="1089025">
                    <a:moveTo>
                      <a:pt x="0" y="0"/>
                    </a:moveTo>
                    <a:lnTo>
                      <a:pt x="150495" y="805815"/>
                    </a:lnTo>
                    <a:lnTo>
                      <a:pt x="248285" y="1089025"/>
                    </a:lnTo>
                    <a:lnTo>
                      <a:pt x="62230" y="6223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任意多边形 20"/>
              <p:cNvSpPr/>
              <p:nvPr/>
            </p:nvSpPr>
            <p:spPr>
              <a:xfrm>
                <a:off x="4140" y="5831"/>
                <a:ext cx="502" cy="1450"/>
              </a:xfrm>
              <a:custGeom>
                <a:avLst/>
                <a:gdLst>
                  <a:gd name="connisteX0" fmla="*/ 8890 w 318770"/>
                  <a:gd name="connsiteY0" fmla="*/ 53340 h 920750"/>
                  <a:gd name="connisteX1" fmla="*/ 292100 w 318770"/>
                  <a:gd name="connsiteY1" fmla="*/ 911860 h 920750"/>
                  <a:gd name="connisteX2" fmla="*/ 318770 w 318770"/>
                  <a:gd name="connsiteY2" fmla="*/ 920750 h 920750"/>
                  <a:gd name="connisteX3" fmla="*/ 256540 w 318770"/>
                  <a:gd name="connsiteY3" fmla="*/ 726440 h 920750"/>
                  <a:gd name="connisteX4" fmla="*/ 0 w 318770"/>
                  <a:gd name="connsiteY4" fmla="*/ 0 h 920750"/>
                </a:gdLst>
                <a:ahLst/>
                <a:cxnLst>
                  <a:cxn ang="0">
                    <a:pos x="connisteX0" y="connsiteY0"/>
                  </a:cxn>
                  <a:cxn ang="0">
                    <a:pos x="connisteX1" y="connsiteY1"/>
                  </a:cxn>
                  <a:cxn ang="0">
                    <a:pos x="connisteX2" y="connsiteY2"/>
                  </a:cxn>
                  <a:cxn ang="0">
                    <a:pos x="connisteX3" y="connsiteY3"/>
                  </a:cxn>
                  <a:cxn ang="0">
                    <a:pos x="connisteX4" y="connsiteY4"/>
                  </a:cxn>
                </a:cxnLst>
                <a:rect l="l" t="t" r="r" b="b"/>
                <a:pathLst>
                  <a:path w="318770" h="920750">
                    <a:moveTo>
                      <a:pt x="8890" y="53340"/>
                    </a:moveTo>
                    <a:lnTo>
                      <a:pt x="292100" y="911860"/>
                    </a:lnTo>
                    <a:lnTo>
                      <a:pt x="318770" y="920750"/>
                    </a:lnTo>
                    <a:lnTo>
                      <a:pt x="256540" y="726440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" name="任意多边形 21"/>
              <p:cNvSpPr/>
              <p:nvPr/>
            </p:nvSpPr>
            <p:spPr>
              <a:xfrm>
                <a:off x="4460" y="6180"/>
                <a:ext cx="475" cy="1603"/>
              </a:xfrm>
              <a:custGeom>
                <a:avLst/>
                <a:gdLst>
                  <a:gd name="connisteX0" fmla="*/ 0 w 301625"/>
                  <a:gd name="connsiteY0" fmla="*/ 0 h 1017905"/>
                  <a:gd name="connisteX1" fmla="*/ 257175 w 301625"/>
                  <a:gd name="connsiteY1" fmla="*/ 956310 h 1017905"/>
                  <a:gd name="connisteX2" fmla="*/ 301625 w 301625"/>
                  <a:gd name="connsiteY2" fmla="*/ 1017905 h 1017905"/>
                  <a:gd name="connisteX3" fmla="*/ 283845 w 301625"/>
                  <a:gd name="connsiteY3" fmla="*/ 974090 h 1017905"/>
                  <a:gd name="connisteX4" fmla="*/ 0 w 301625"/>
                  <a:gd name="connsiteY4" fmla="*/ 0 h 1017905"/>
                </a:gdLst>
                <a:ahLst/>
                <a:cxnLst>
                  <a:cxn ang="0">
                    <a:pos x="connisteX0" y="connsiteY0"/>
                  </a:cxn>
                  <a:cxn ang="0">
                    <a:pos x="connisteX1" y="connsiteY1"/>
                  </a:cxn>
                  <a:cxn ang="0">
                    <a:pos x="connisteX2" y="connsiteY2"/>
                  </a:cxn>
                  <a:cxn ang="0">
                    <a:pos x="connisteX3" y="connsiteY3"/>
                  </a:cxn>
                  <a:cxn ang="0">
                    <a:pos x="connisteX4" y="connsiteY4"/>
                  </a:cxn>
                </a:cxnLst>
                <a:rect l="l" t="t" r="r" b="b"/>
                <a:pathLst>
                  <a:path w="301625" h="1017905">
                    <a:moveTo>
                      <a:pt x="0" y="0"/>
                    </a:moveTo>
                    <a:lnTo>
                      <a:pt x="257175" y="956310"/>
                    </a:lnTo>
                    <a:lnTo>
                      <a:pt x="301625" y="1017905"/>
                    </a:lnTo>
                    <a:lnTo>
                      <a:pt x="283845" y="97409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pic>
        <p:nvPicPr>
          <p:cNvPr id="3" name="图片 2" descr="图层 3"/>
          <p:cNvPicPr>
            <a:picLocks noChangeAspect="1"/>
          </p:cNvPicPr>
          <p:nvPr/>
        </p:nvPicPr>
        <p:blipFill>
          <a:blip r:embed="rId7"/>
          <a:srcRect b="6744"/>
          <a:stretch>
            <a:fillRect/>
          </a:stretch>
        </p:blipFill>
        <p:spPr>
          <a:xfrm>
            <a:off x="17780" y="3674745"/>
            <a:ext cx="5422900" cy="3178810"/>
          </a:xfrm>
          <a:prstGeom prst="rect">
            <a:avLst/>
          </a:prstGeom>
        </p:spPr>
      </p:pic>
      <p:pic>
        <p:nvPicPr>
          <p:cNvPr id="5" name="图片 4" descr="图层 95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840000" flipH="1">
            <a:off x="8348980" y="1068070"/>
            <a:ext cx="1228090" cy="2484755"/>
          </a:xfrm>
          <a:prstGeom prst="rect">
            <a:avLst/>
          </a:prstGeom>
        </p:spPr>
      </p:pic>
      <p:sp>
        <p:nvSpPr>
          <p:cNvPr id="26" name="文本框 25"/>
          <p:cNvSpPr txBox="1"/>
          <p:nvPr/>
        </p:nvSpPr>
        <p:spPr>
          <a:xfrm rot="1380000">
            <a:off x="8364220" y="1366520"/>
            <a:ext cx="551815" cy="997585"/>
          </a:xfrm>
          <a:prstGeom prst="rect">
            <a:avLst/>
          </a:prstGeom>
          <a:noFill/>
        </p:spPr>
        <p:txBody>
          <a:bodyPr vert="eaVert" wrap="square" rtlCol="0" anchor="t">
            <a:spAutoFit/>
          </a:bodyPr>
          <a:lstStyle/>
          <a:p>
            <a:pPr algn="dist"/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有猫在体" panose="02010600010101010101" charset="-122"/>
                <a:ea typeface="方正有猫在体" panose="02010600010101010101" charset="-122"/>
                <a:cs typeface="微软雅黑" panose="020B0503020204020204" charset="-122"/>
                <a:sym typeface="+mn-ea"/>
              </a:rPr>
              <a:t>TITLE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4" grpId="0"/>
      <p:bldP spid="67" grpId="0"/>
      <p:bldP spid="10" grpId="0" animBg="1"/>
      <p:bldP spid="2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任意多边形 2"/>
          <p:cNvSpPr/>
          <p:nvPr/>
        </p:nvSpPr>
        <p:spPr>
          <a:xfrm flipV="1">
            <a:off x="10795" y="3998595"/>
            <a:ext cx="12186285" cy="76200"/>
          </a:xfrm>
          <a:custGeom>
            <a:avLst/>
            <a:gdLst>
              <a:gd name="connisteX0" fmla="*/ 0 w 11278235"/>
              <a:gd name="connsiteY0" fmla="*/ 0 h 0"/>
              <a:gd name="connisteX1" fmla="*/ 11278235 w 11278235"/>
              <a:gd name="connsiteY1" fmla="*/ 0 h 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</a:cxnLst>
            <a:rect l="l" t="t" r="r" b="b"/>
            <a:pathLst>
              <a:path w="11278235">
                <a:moveTo>
                  <a:pt x="0" y="0"/>
                </a:moveTo>
                <a:lnTo>
                  <a:pt x="11278235" y="0"/>
                </a:lnTo>
              </a:path>
            </a:pathLst>
          </a:custGeom>
          <a:noFill/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6" name="FLYING IMPRESSION FID FEIZHAO    qq:1964271550"/>
          <p:cNvSpPr txBox="1"/>
          <p:nvPr/>
        </p:nvSpPr>
        <p:spPr>
          <a:xfrm>
            <a:off x="334010" y="5160010"/>
            <a:ext cx="4512945" cy="811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altLang="zh-CN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BUSINESS</a:t>
            </a:r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AFFAIRS</a:t>
            </a:r>
          </a:p>
        </p:txBody>
      </p:sp>
      <p:sp>
        <p:nvSpPr>
          <p:cNvPr id="21" name="FLYING IMPRESSION FID FEIZHAO    qq:1964271550"/>
          <p:cNvSpPr txBox="1"/>
          <p:nvPr/>
        </p:nvSpPr>
        <p:spPr>
          <a:xfrm>
            <a:off x="334010" y="5895975"/>
            <a:ext cx="5381625" cy="57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laugh graphic design thank you for buying this template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, we mainly engaged in various types of advertising graphic design.</a:t>
            </a:r>
          </a:p>
        </p:txBody>
      </p:sp>
      <p:sp>
        <p:nvSpPr>
          <p:cNvPr id="14" name="任意多边形 13"/>
          <p:cNvSpPr/>
          <p:nvPr/>
        </p:nvSpPr>
        <p:spPr>
          <a:xfrm flipV="1">
            <a:off x="-6350" y="3613150"/>
            <a:ext cx="12186285" cy="76200"/>
          </a:xfrm>
          <a:custGeom>
            <a:avLst/>
            <a:gdLst>
              <a:gd name="connisteX0" fmla="*/ 0 w 11278235"/>
              <a:gd name="connsiteY0" fmla="*/ 0 h 0"/>
              <a:gd name="connisteX1" fmla="*/ 11278235 w 11278235"/>
              <a:gd name="connsiteY1" fmla="*/ 0 h 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</a:cxnLst>
            <a:rect l="l" t="t" r="r" b="b"/>
            <a:pathLst>
              <a:path w="11278235">
                <a:moveTo>
                  <a:pt x="0" y="0"/>
                </a:moveTo>
                <a:lnTo>
                  <a:pt x="11278235" y="0"/>
                </a:lnTo>
              </a:path>
            </a:pathLst>
          </a:custGeom>
          <a:noFill/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1078230" y="3065145"/>
            <a:ext cx="461010" cy="99314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175000" y="2047875"/>
            <a:ext cx="461010" cy="2010410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304790" y="854710"/>
            <a:ext cx="461010" cy="3203575"/>
          </a:xfrm>
          <a:prstGeom prst="rect">
            <a:avLst/>
          </a:prstGeom>
          <a:solidFill>
            <a:srgbClr val="A9D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 flipV="1">
            <a:off x="7408545" y="3703955"/>
            <a:ext cx="461010" cy="2143125"/>
          </a:xfrm>
          <a:prstGeom prst="rect">
            <a:avLst/>
          </a:prstGeom>
          <a:solidFill>
            <a:srgbClr val="8FAA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9625965" y="3703955"/>
            <a:ext cx="461010" cy="2699385"/>
          </a:xfrm>
          <a:prstGeom prst="rect">
            <a:avLst/>
          </a:prstGeom>
          <a:solidFill>
            <a:srgbClr val="8DCD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556068" y="3687445"/>
            <a:ext cx="163449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>
              <a:lnSpc>
                <a:spcPct val="150000"/>
              </a:lnSpc>
              <a:spcAft>
                <a:spcPts val="600"/>
              </a:spcAft>
              <a:buClr>
                <a:srgbClr val="5ABEAA"/>
              </a:buClr>
            </a:pPr>
            <a:r>
              <a:rPr lang="en-US" altLang="zh-CN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ENTER YOUR TITLE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3660458" y="3687445"/>
            <a:ext cx="163449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>
              <a:lnSpc>
                <a:spcPct val="150000"/>
              </a:lnSpc>
              <a:spcAft>
                <a:spcPts val="600"/>
              </a:spcAft>
              <a:buClr>
                <a:srgbClr val="5ABEAA"/>
              </a:buClr>
            </a:pPr>
            <a:r>
              <a:rPr lang="en-US" altLang="zh-CN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ENTER YOUR TITLE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5773738" y="3687445"/>
            <a:ext cx="163449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>
              <a:lnSpc>
                <a:spcPct val="150000"/>
              </a:lnSpc>
              <a:spcAft>
                <a:spcPts val="600"/>
              </a:spcAft>
              <a:buClr>
                <a:srgbClr val="5ABEAA"/>
              </a:buClr>
            </a:pPr>
            <a:r>
              <a:rPr lang="en-US" altLang="zh-CN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ENTER YOUR TITLE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7878763" y="3687445"/>
            <a:ext cx="163449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>
              <a:lnSpc>
                <a:spcPct val="150000"/>
              </a:lnSpc>
              <a:spcAft>
                <a:spcPts val="600"/>
              </a:spcAft>
              <a:buClr>
                <a:srgbClr val="5ABEAA"/>
              </a:buClr>
            </a:pPr>
            <a:r>
              <a:rPr lang="en-US" altLang="zh-CN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ENTER YOUR TITLE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10086658" y="3687445"/>
            <a:ext cx="163449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>
              <a:lnSpc>
                <a:spcPct val="150000"/>
              </a:lnSpc>
              <a:spcAft>
                <a:spcPts val="600"/>
              </a:spcAft>
              <a:buClr>
                <a:srgbClr val="5ABEAA"/>
              </a:buClr>
            </a:pPr>
            <a:r>
              <a:rPr lang="en-US" altLang="zh-CN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ENTER YOUR TITLE</a:t>
            </a:r>
          </a:p>
        </p:txBody>
      </p:sp>
      <p:sp>
        <p:nvSpPr>
          <p:cNvPr id="67" name="矩形 66"/>
          <p:cNvSpPr/>
          <p:nvPr/>
        </p:nvSpPr>
        <p:spPr>
          <a:xfrm>
            <a:off x="1569720" y="1906270"/>
            <a:ext cx="1494155" cy="1706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altLang="zh-CN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To compete in the challenging global environment, companies are changing their business processes by extending them to include other companies in the supply chain.</a:t>
            </a:r>
          </a:p>
        </p:txBody>
      </p:sp>
      <p:sp>
        <p:nvSpPr>
          <p:cNvPr id="2" name="矩形 1"/>
          <p:cNvSpPr/>
          <p:nvPr/>
        </p:nvSpPr>
        <p:spPr>
          <a:xfrm>
            <a:off x="3724275" y="1881505"/>
            <a:ext cx="1494155" cy="1706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altLang="zh-CN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To compete in the challenging global environment, companies are changing their business processes by extending them to include other companies in the supply chain.</a:t>
            </a:r>
          </a:p>
        </p:txBody>
      </p:sp>
      <p:sp>
        <p:nvSpPr>
          <p:cNvPr id="22" name="矩形 21"/>
          <p:cNvSpPr/>
          <p:nvPr/>
        </p:nvSpPr>
        <p:spPr>
          <a:xfrm>
            <a:off x="5844540" y="1881505"/>
            <a:ext cx="1494155" cy="1706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altLang="zh-CN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To compete in the challenging global environment, companies are changing their business processes by extending them to include other companies in the supply chain.</a:t>
            </a:r>
          </a:p>
        </p:txBody>
      </p:sp>
      <p:sp>
        <p:nvSpPr>
          <p:cNvPr id="23" name="矩形 22"/>
          <p:cNvSpPr/>
          <p:nvPr/>
        </p:nvSpPr>
        <p:spPr>
          <a:xfrm>
            <a:off x="7948930" y="4192270"/>
            <a:ext cx="1494155" cy="1706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altLang="zh-CN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To compete in the challenging global environment, companies are changing their business processes by extending them to include other companies in the supply chain.</a:t>
            </a:r>
          </a:p>
        </p:txBody>
      </p:sp>
      <p:sp>
        <p:nvSpPr>
          <p:cNvPr id="24" name="矩形 23"/>
          <p:cNvSpPr/>
          <p:nvPr/>
        </p:nvSpPr>
        <p:spPr>
          <a:xfrm>
            <a:off x="10157460" y="4183380"/>
            <a:ext cx="1494155" cy="1706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altLang="zh-CN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To compete in the challenging global environment, companies are changing their business processes by extending them to include other companies in the supply chain.</a:t>
            </a:r>
          </a:p>
        </p:txBody>
      </p:sp>
      <p:sp>
        <p:nvSpPr>
          <p:cNvPr id="28" name="矩形 27"/>
          <p:cNvSpPr/>
          <p:nvPr/>
        </p:nvSpPr>
        <p:spPr>
          <a:xfrm>
            <a:off x="7869555" y="999490"/>
            <a:ext cx="3949700" cy="17697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To compete in the challenging global environment, companies are changing their business processes by extending them to include other companies in the supply chain.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To compete in the challenging global environment, companies are changing their business processes by extending them to include other companies in the supply chain.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7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0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6" grpId="0"/>
      <p:bldP spid="21" grpId="0"/>
      <p:bldP spid="14" grpId="0" animBg="1"/>
      <p:bldP spid="8" grpId="0" animBg="1"/>
      <p:bldP spid="10" grpId="0" animBg="1"/>
      <p:bldP spid="11" grpId="0" animBg="1"/>
      <p:bldP spid="12" grpId="0" animBg="1"/>
      <p:bldP spid="13" grpId="0" animBg="1"/>
      <p:bldP spid="15" grpId="0"/>
      <p:bldP spid="16" grpId="0"/>
      <p:bldP spid="17" grpId="0"/>
      <p:bldP spid="18" grpId="0"/>
      <p:bldP spid="19" grpId="0"/>
      <p:bldP spid="67" grpId="0"/>
      <p:bldP spid="2" grpId="0"/>
      <p:bldP spid="22" grpId="0"/>
      <p:bldP spid="23" grpId="0"/>
      <p:bldP spid="24" grpId="0"/>
      <p:bldP spid="28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OC_GUID" val="{67e1e5e7-3594-4ee1-aa95-42ef80665108}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7308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7308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2、3、6、8、10、11、12、15"/>
  <p:tag name="KSO_WM_TEMPLATE_SUBCATEGORY" val="0"/>
  <p:tag name="KSO_WM_TAG_VERSION" val="1.0"/>
  <p:tag name="KSO_WM_BEAUTIFY_FLAG" val="#wm#"/>
  <p:tag name="KSO_WM_TEMPLATE_CATEGORY" val="custom"/>
  <p:tag name="KSO_WM_TEMPLATE_INDEX" val="20187308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</TotalTime>
  <Words>2943</Words>
  <Application>Microsoft Office PowerPoint</Application>
  <PresentationFormat>宽屏</PresentationFormat>
  <Paragraphs>161</Paragraphs>
  <Slides>20</Slides>
  <Notes>20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34" baseType="lpstr">
      <vt:lpstr>方正清刻本悦宋简体</vt:lpstr>
      <vt:lpstr>方正书宋繁体</vt:lpstr>
      <vt:lpstr>方正书宋简体</vt:lpstr>
      <vt:lpstr>方正宋刻本秀楷简体</vt:lpstr>
      <vt:lpstr>方正小标宋简体</vt:lpstr>
      <vt:lpstr>方正有猫在体</vt:lpstr>
      <vt:lpstr>华文楷体</vt:lpstr>
      <vt:lpstr>楷体_GB2312</vt:lpstr>
      <vt:lpstr>腾祥相思体简</vt:lpstr>
      <vt:lpstr>微软雅黑</vt:lpstr>
      <vt:lpstr>造字工房悦黑体验版纤细体</vt:lpstr>
      <vt:lpstr>Arial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Windows 用户</cp:lastModifiedBy>
  <cp:revision>12</cp:revision>
  <dcterms:created xsi:type="dcterms:W3CDTF">2019-04-04T17:31:00Z</dcterms:created>
  <dcterms:modified xsi:type="dcterms:W3CDTF">2020-10-22T01:56:38Z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2052-11.1.0.8527</vt:lpwstr>
  </property>
</Properties>
</file>